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3E9B6-A28E-44CE-A143-5E0FE2CE6669}" type="datetimeFigureOut">
              <a:rPr lang="en-IE" smtClean="0"/>
              <a:t>30/01/2013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51984-F445-404D-8FDD-6E0F0B58A24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25567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335A46-F6FB-4EB2-859B-D626928E4DB4}" type="slidenum">
              <a:rPr lang="en-US"/>
              <a:pPr/>
              <a:t>1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2057-14FA-4D49-9D97-74C1BEBE4D4B}" type="datetimeFigureOut">
              <a:rPr lang="en-IE" smtClean="0"/>
              <a:t>30/01/2013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4BCB-2CF4-4ABD-B4D6-87889BA43ED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29117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2057-14FA-4D49-9D97-74C1BEBE4D4B}" type="datetimeFigureOut">
              <a:rPr lang="en-IE" smtClean="0"/>
              <a:t>30/01/2013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4BCB-2CF4-4ABD-B4D6-87889BA43ED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59995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2057-14FA-4D49-9D97-74C1BEBE4D4B}" type="datetimeFigureOut">
              <a:rPr lang="en-IE" smtClean="0"/>
              <a:t>30/01/2013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4BCB-2CF4-4ABD-B4D6-87889BA43ED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43055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2057-14FA-4D49-9D97-74C1BEBE4D4B}" type="datetimeFigureOut">
              <a:rPr lang="en-IE" smtClean="0"/>
              <a:t>30/01/2013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4BCB-2CF4-4ABD-B4D6-87889BA43ED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56962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2057-14FA-4D49-9D97-74C1BEBE4D4B}" type="datetimeFigureOut">
              <a:rPr lang="en-IE" smtClean="0"/>
              <a:t>30/01/2013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4BCB-2CF4-4ABD-B4D6-87889BA43ED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19252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2057-14FA-4D49-9D97-74C1BEBE4D4B}" type="datetimeFigureOut">
              <a:rPr lang="en-IE" smtClean="0"/>
              <a:t>30/01/2013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4BCB-2CF4-4ABD-B4D6-87889BA43ED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24095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2057-14FA-4D49-9D97-74C1BEBE4D4B}" type="datetimeFigureOut">
              <a:rPr lang="en-IE" smtClean="0"/>
              <a:t>30/01/2013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4BCB-2CF4-4ABD-B4D6-87889BA43ED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9259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2057-14FA-4D49-9D97-74C1BEBE4D4B}" type="datetimeFigureOut">
              <a:rPr lang="en-IE" smtClean="0"/>
              <a:t>30/01/2013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4BCB-2CF4-4ABD-B4D6-87889BA43ED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1350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2057-14FA-4D49-9D97-74C1BEBE4D4B}" type="datetimeFigureOut">
              <a:rPr lang="en-IE" smtClean="0"/>
              <a:t>30/01/2013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4BCB-2CF4-4ABD-B4D6-87889BA43ED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3052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2057-14FA-4D49-9D97-74C1BEBE4D4B}" type="datetimeFigureOut">
              <a:rPr lang="en-IE" smtClean="0"/>
              <a:t>30/01/2013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4BCB-2CF4-4ABD-B4D6-87889BA43ED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8363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2057-14FA-4D49-9D97-74C1BEBE4D4B}" type="datetimeFigureOut">
              <a:rPr lang="en-IE" smtClean="0"/>
              <a:t>30/01/2013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4BCB-2CF4-4ABD-B4D6-87889BA43ED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57566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22057-14FA-4D49-9D97-74C1BEBE4D4B}" type="datetimeFigureOut">
              <a:rPr lang="en-IE" smtClean="0"/>
              <a:t>30/01/2013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44BCB-2CF4-4ABD-B4D6-87889BA43ED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93628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111125" y="280988"/>
            <a:ext cx="4435475" cy="6296025"/>
            <a:chOff x="1474" y="177"/>
            <a:chExt cx="2794" cy="3966"/>
          </a:xfrm>
        </p:grpSpPr>
        <p:sp>
          <p:nvSpPr>
            <p:cNvPr id="56323" name="Rectangle 3"/>
            <p:cNvSpPr>
              <a:spLocks noChangeAspect="1" noChangeArrowheads="1"/>
            </p:cNvSpPr>
            <p:nvPr/>
          </p:nvSpPr>
          <p:spPr bwMode="auto">
            <a:xfrm>
              <a:off x="1474" y="177"/>
              <a:ext cx="2794" cy="396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56324" name="Line 4"/>
            <p:cNvSpPr>
              <a:spLocks noChangeShapeType="1"/>
            </p:cNvSpPr>
            <p:nvPr/>
          </p:nvSpPr>
          <p:spPr bwMode="auto">
            <a:xfrm>
              <a:off x="1474" y="710"/>
              <a:ext cx="2793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6325" name="Line 5"/>
            <p:cNvSpPr>
              <a:spLocks noChangeShapeType="1"/>
            </p:cNvSpPr>
            <p:nvPr/>
          </p:nvSpPr>
          <p:spPr bwMode="auto">
            <a:xfrm>
              <a:off x="1474" y="846"/>
              <a:ext cx="2793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6326" name="Line 6"/>
            <p:cNvSpPr>
              <a:spLocks noChangeShapeType="1"/>
            </p:cNvSpPr>
            <p:nvPr/>
          </p:nvSpPr>
          <p:spPr bwMode="auto">
            <a:xfrm>
              <a:off x="1474" y="982"/>
              <a:ext cx="2793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6327" name="Line 7"/>
            <p:cNvSpPr>
              <a:spLocks noChangeShapeType="1"/>
            </p:cNvSpPr>
            <p:nvPr/>
          </p:nvSpPr>
          <p:spPr bwMode="auto">
            <a:xfrm>
              <a:off x="1474" y="1118"/>
              <a:ext cx="2793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6328" name="Line 8"/>
            <p:cNvSpPr>
              <a:spLocks noChangeShapeType="1"/>
            </p:cNvSpPr>
            <p:nvPr/>
          </p:nvSpPr>
          <p:spPr bwMode="auto">
            <a:xfrm>
              <a:off x="1474" y="1254"/>
              <a:ext cx="2793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6329" name="Line 9"/>
            <p:cNvSpPr>
              <a:spLocks noChangeShapeType="1"/>
            </p:cNvSpPr>
            <p:nvPr/>
          </p:nvSpPr>
          <p:spPr bwMode="auto">
            <a:xfrm>
              <a:off x="1474" y="1390"/>
              <a:ext cx="2793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6330" name="Line 10"/>
            <p:cNvSpPr>
              <a:spLocks noChangeShapeType="1"/>
            </p:cNvSpPr>
            <p:nvPr/>
          </p:nvSpPr>
          <p:spPr bwMode="auto">
            <a:xfrm>
              <a:off x="1474" y="1526"/>
              <a:ext cx="2793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6331" name="Line 11"/>
            <p:cNvSpPr>
              <a:spLocks noChangeShapeType="1"/>
            </p:cNvSpPr>
            <p:nvPr/>
          </p:nvSpPr>
          <p:spPr bwMode="auto">
            <a:xfrm>
              <a:off x="1474" y="1662"/>
              <a:ext cx="2793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6332" name="Line 12"/>
            <p:cNvSpPr>
              <a:spLocks noChangeShapeType="1"/>
            </p:cNvSpPr>
            <p:nvPr/>
          </p:nvSpPr>
          <p:spPr bwMode="auto">
            <a:xfrm>
              <a:off x="1474" y="1798"/>
              <a:ext cx="2793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6333" name="Line 13"/>
            <p:cNvSpPr>
              <a:spLocks noChangeShapeType="1"/>
            </p:cNvSpPr>
            <p:nvPr/>
          </p:nvSpPr>
          <p:spPr bwMode="auto">
            <a:xfrm>
              <a:off x="1474" y="1934"/>
              <a:ext cx="2793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6334" name="Line 14"/>
            <p:cNvSpPr>
              <a:spLocks noChangeShapeType="1"/>
            </p:cNvSpPr>
            <p:nvPr/>
          </p:nvSpPr>
          <p:spPr bwMode="auto">
            <a:xfrm>
              <a:off x="1474" y="2070"/>
              <a:ext cx="2793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6335" name="Line 15"/>
            <p:cNvSpPr>
              <a:spLocks noChangeShapeType="1"/>
            </p:cNvSpPr>
            <p:nvPr/>
          </p:nvSpPr>
          <p:spPr bwMode="auto">
            <a:xfrm>
              <a:off x="1474" y="2206"/>
              <a:ext cx="2793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6336" name="Line 16"/>
            <p:cNvSpPr>
              <a:spLocks noChangeShapeType="1"/>
            </p:cNvSpPr>
            <p:nvPr/>
          </p:nvSpPr>
          <p:spPr bwMode="auto">
            <a:xfrm>
              <a:off x="1474" y="2342"/>
              <a:ext cx="2793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6337" name="Line 17"/>
            <p:cNvSpPr>
              <a:spLocks noChangeShapeType="1"/>
            </p:cNvSpPr>
            <p:nvPr/>
          </p:nvSpPr>
          <p:spPr bwMode="auto">
            <a:xfrm>
              <a:off x="1474" y="2478"/>
              <a:ext cx="2793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6338" name="Line 18"/>
            <p:cNvSpPr>
              <a:spLocks noChangeShapeType="1"/>
            </p:cNvSpPr>
            <p:nvPr/>
          </p:nvSpPr>
          <p:spPr bwMode="auto">
            <a:xfrm>
              <a:off x="1474" y="2614"/>
              <a:ext cx="2793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6339" name="Line 19"/>
            <p:cNvSpPr>
              <a:spLocks noChangeShapeType="1"/>
            </p:cNvSpPr>
            <p:nvPr/>
          </p:nvSpPr>
          <p:spPr bwMode="auto">
            <a:xfrm>
              <a:off x="1474" y="2750"/>
              <a:ext cx="2793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6340" name="Line 20"/>
            <p:cNvSpPr>
              <a:spLocks noChangeShapeType="1"/>
            </p:cNvSpPr>
            <p:nvPr/>
          </p:nvSpPr>
          <p:spPr bwMode="auto">
            <a:xfrm>
              <a:off x="1474" y="2886"/>
              <a:ext cx="2793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6341" name="Line 21"/>
            <p:cNvSpPr>
              <a:spLocks noChangeShapeType="1"/>
            </p:cNvSpPr>
            <p:nvPr/>
          </p:nvSpPr>
          <p:spPr bwMode="auto">
            <a:xfrm>
              <a:off x="1474" y="3022"/>
              <a:ext cx="2793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6342" name="Line 22"/>
            <p:cNvSpPr>
              <a:spLocks noChangeShapeType="1"/>
            </p:cNvSpPr>
            <p:nvPr/>
          </p:nvSpPr>
          <p:spPr bwMode="auto">
            <a:xfrm>
              <a:off x="1474" y="3158"/>
              <a:ext cx="2793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6343" name="Line 23"/>
            <p:cNvSpPr>
              <a:spLocks noChangeShapeType="1"/>
            </p:cNvSpPr>
            <p:nvPr/>
          </p:nvSpPr>
          <p:spPr bwMode="auto">
            <a:xfrm>
              <a:off x="1474" y="3294"/>
              <a:ext cx="2793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6344" name="Line 24"/>
            <p:cNvSpPr>
              <a:spLocks noChangeShapeType="1"/>
            </p:cNvSpPr>
            <p:nvPr/>
          </p:nvSpPr>
          <p:spPr bwMode="auto">
            <a:xfrm>
              <a:off x="1474" y="3430"/>
              <a:ext cx="2793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6345" name="Line 25"/>
            <p:cNvSpPr>
              <a:spLocks noChangeShapeType="1"/>
            </p:cNvSpPr>
            <p:nvPr/>
          </p:nvSpPr>
          <p:spPr bwMode="auto">
            <a:xfrm>
              <a:off x="1474" y="3566"/>
              <a:ext cx="2793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6346" name="Line 26"/>
            <p:cNvSpPr>
              <a:spLocks noChangeShapeType="1"/>
            </p:cNvSpPr>
            <p:nvPr/>
          </p:nvSpPr>
          <p:spPr bwMode="auto">
            <a:xfrm>
              <a:off x="1474" y="3702"/>
              <a:ext cx="2793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6347" name="Line 27"/>
            <p:cNvSpPr>
              <a:spLocks noChangeShapeType="1"/>
            </p:cNvSpPr>
            <p:nvPr/>
          </p:nvSpPr>
          <p:spPr bwMode="auto">
            <a:xfrm>
              <a:off x="1474" y="3838"/>
              <a:ext cx="2793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6348" name="Line 28"/>
            <p:cNvSpPr>
              <a:spLocks noChangeShapeType="1"/>
            </p:cNvSpPr>
            <p:nvPr/>
          </p:nvSpPr>
          <p:spPr bwMode="auto">
            <a:xfrm>
              <a:off x="1474" y="3974"/>
              <a:ext cx="2793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6349" name="Line 29"/>
            <p:cNvSpPr>
              <a:spLocks noChangeShapeType="1"/>
            </p:cNvSpPr>
            <p:nvPr/>
          </p:nvSpPr>
          <p:spPr bwMode="auto">
            <a:xfrm>
              <a:off x="1474" y="574"/>
              <a:ext cx="2793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</p:grpSp>
      <p:sp>
        <p:nvSpPr>
          <p:cNvPr id="56350" name="Text Box 30"/>
          <p:cNvSpPr txBox="1">
            <a:spLocks noChangeArrowheads="1"/>
          </p:cNvSpPr>
          <p:nvPr/>
        </p:nvSpPr>
        <p:spPr bwMode="auto">
          <a:xfrm>
            <a:off x="179388" y="1844675"/>
            <a:ext cx="4400550" cy="260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5381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538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5381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5381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5381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5381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5381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5381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5381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2000"/>
              </a:lnSpc>
            </a:pPr>
            <a:r>
              <a:rPr lang="en-US" sz="1800" b="1">
                <a:latin typeface="Century Gothic" pitchFamily="34" charset="0"/>
                <a:cs typeface="Arial" charset="0"/>
              </a:rPr>
              <a:t>Positive charges   =   _________ charges</a:t>
            </a:r>
          </a:p>
          <a:p>
            <a:pPr>
              <a:lnSpc>
                <a:spcPct val="102000"/>
              </a:lnSpc>
            </a:pPr>
            <a:r>
              <a:rPr lang="en-US" sz="1800" b="1">
                <a:latin typeface="Century Gothic" pitchFamily="34" charset="0"/>
                <a:cs typeface="Arial" charset="0"/>
              </a:rPr>
              <a:t>Number of _________   =   Number of electrons</a:t>
            </a:r>
          </a:p>
          <a:p>
            <a:pPr>
              <a:lnSpc>
                <a:spcPct val="102000"/>
              </a:lnSpc>
            </a:pPr>
            <a:endParaRPr lang="en-US" sz="1800" b="1">
              <a:latin typeface="Century Gothic" pitchFamily="34" charset="0"/>
              <a:cs typeface="Arial" charset="0"/>
            </a:endParaRPr>
          </a:p>
          <a:p>
            <a:pPr>
              <a:lnSpc>
                <a:spcPct val="102000"/>
              </a:lnSpc>
            </a:pPr>
            <a:r>
              <a:rPr lang="en-US" sz="1800" b="1">
                <a:latin typeface="Century Gothic" pitchFamily="34" charset="0"/>
                <a:cs typeface="Arial" charset="0"/>
              </a:rPr>
              <a:t>Objects can be charged by adding or removing _________.</a:t>
            </a:r>
          </a:p>
          <a:p>
            <a:pPr>
              <a:lnSpc>
                <a:spcPct val="102000"/>
              </a:lnSpc>
            </a:pPr>
            <a:r>
              <a:rPr lang="en-US" sz="1800" b="1">
                <a:latin typeface="Century Gothic" pitchFamily="34" charset="0"/>
                <a:cs typeface="Arial" charset="0"/>
              </a:rPr>
              <a:t>This is caused by _________.</a:t>
            </a:r>
          </a:p>
          <a:p>
            <a:pPr>
              <a:lnSpc>
                <a:spcPct val="102000"/>
              </a:lnSpc>
            </a:pPr>
            <a:endParaRPr lang="en-US" sz="1800" b="1">
              <a:solidFill>
                <a:schemeClr val="tx2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56351" name="Rectangle 31"/>
          <p:cNvSpPr>
            <a:spLocks noChangeArrowheads="1"/>
          </p:cNvSpPr>
          <p:nvPr/>
        </p:nvSpPr>
        <p:spPr bwMode="auto">
          <a:xfrm>
            <a:off x="1116013" y="333375"/>
            <a:ext cx="2490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u="sng">
                <a:solidFill>
                  <a:schemeClr val="tx2"/>
                </a:solidFill>
                <a:latin typeface="Century Gothic" pitchFamily="34" charset="0"/>
                <a:cs typeface="Arial" charset="0"/>
              </a:rPr>
              <a:t>Static Electricity</a:t>
            </a:r>
            <a:endParaRPr lang="en-US" u="sng">
              <a:solidFill>
                <a:schemeClr val="tx2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56352" name="Text Box 32"/>
          <p:cNvSpPr txBox="1">
            <a:spLocks noChangeArrowheads="1"/>
          </p:cNvSpPr>
          <p:nvPr/>
        </p:nvSpPr>
        <p:spPr bwMode="auto">
          <a:xfrm>
            <a:off x="1547813" y="1557338"/>
            <a:ext cx="1752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>
                <a:solidFill>
                  <a:srgbClr val="000000"/>
                </a:solidFill>
                <a:latin typeface="Century Gothic" pitchFamily="34" charset="0"/>
              </a:rPr>
              <a:t>NEUTRAL</a:t>
            </a:r>
          </a:p>
        </p:txBody>
      </p:sp>
      <p:grpSp>
        <p:nvGrpSpPr>
          <p:cNvPr id="56353" name="Group 33"/>
          <p:cNvGrpSpPr>
            <a:grpSpLocks/>
          </p:cNvGrpSpPr>
          <p:nvPr/>
        </p:nvGrpSpPr>
        <p:grpSpPr bwMode="auto">
          <a:xfrm>
            <a:off x="900113" y="836613"/>
            <a:ext cx="2952750" cy="623887"/>
            <a:chOff x="240" y="768"/>
            <a:chExt cx="3408" cy="720"/>
          </a:xfrm>
        </p:grpSpPr>
        <p:sp>
          <p:nvSpPr>
            <p:cNvPr id="56354" name="Rectangle 34"/>
            <p:cNvSpPr>
              <a:spLocks noChangeArrowheads="1"/>
            </p:cNvSpPr>
            <p:nvPr/>
          </p:nvSpPr>
          <p:spPr bwMode="auto">
            <a:xfrm>
              <a:off x="240" y="768"/>
              <a:ext cx="3408" cy="720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E"/>
            </a:p>
          </p:txBody>
        </p:sp>
        <p:grpSp>
          <p:nvGrpSpPr>
            <p:cNvPr id="56355" name="Group 35"/>
            <p:cNvGrpSpPr>
              <a:grpSpLocks noChangeAspect="1"/>
            </p:cNvGrpSpPr>
            <p:nvPr/>
          </p:nvGrpSpPr>
          <p:grpSpPr bwMode="auto">
            <a:xfrm>
              <a:off x="500" y="816"/>
              <a:ext cx="172" cy="172"/>
              <a:chOff x="1014" y="2736"/>
              <a:chExt cx="288" cy="288"/>
            </a:xfrm>
          </p:grpSpPr>
          <p:sp>
            <p:nvSpPr>
              <p:cNvPr id="56356" name="Oval 36"/>
              <p:cNvSpPr>
                <a:spLocks noChangeAspect="1" noChangeArrowheads="1"/>
              </p:cNvSpPr>
              <p:nvPr/>
            </p:nvSpPr>
            <p:spPr bwMode="auto">
              <a:xfrm>
                <a:off x="1014" y="2736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E"/>
              </a:p>
            </p:txBody>
          </p:sp>
          <p:grpSp>
            <p:nvGrpSpPr>
              <p:cNvPr id="56357" name="Group 37"/>
              <p:cNvGrpSpPr>
                <a:grpSpLocks noChangeAspect="1"/>
              </p:cNvGrpSpPr>
              <p:nvPr/>
            </p:nvGrpSpPr>
            <p:grpSpPr bwMode="auto">
              <a:xfrm>
                <a:off x="1086" y="2808"/>
                <a:ext cx="144" cy="144"/>
                <a:chOff x="1164" y="2796"/>
                <a:chExt cx="144" cy="144"/>
              </a:xfrm>
            </p:grpSpPr>
            <p:sp>
              <p:nvSpPr>
                <p:cNvPr id="56358" name="Line 38"/>
                <p:cNvSpPr>
                  <a:spLocks noChangeAspect="1" noChangeShapeType="1"/>
                </p:cNvSpPr>
                <p:nvPr/>
              </p:nvSpPr>
              <p:spPr bwMode="auto">
                <a:xfrm>
                  <a:off x="1236" y="27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56359" name="Line 39"/>
                <p:cNvSpPr>
                  <a:spLocks noChangeAspect="1" noChangeShapeType="1"/>
                </p:cNvSpPr>
                <p:nvPr/>
              </p:nvSpPr>
              <p:spPr bwMode="auto">
                <a:xfrm rot="5400000">
                  <a:off x="1236" y="27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IE"/>
                </a:p>
              </p:txBody>
            </p:sp>
          </p:grpSp>
        </p:grpSp>
        <p:grpSp>
          <p:nvGrpSpPr>
            <p:cNvPr id="56360" name="Group 40"/>
            <p:cNvGrpSpPr>
              <a:grpSpLocks noChangeAspect="1"/>
            </p:cNvGrpSpPr>
            <p:nvPr/>
          </p:nvGrpSpPr>
          <p:grpSpPr bwMode="auto">
            <a:xfrm>
              <a:off x="500" y="1220"/>
              <a:ext cx="172" cy="172"/>
              <a:chOff x="1200" y="2976"/>
              <a:chExt cx="288" cy="288"/>
            </a:xfrm>
          </p:grpSpPr>
          <p:sp>
            <p:nvSpPr>
              <p:cNvPr id="56361" name="Oval 41"/>
              <p:cNvSpPr>
                <a:spLocks noChangeAspect="1" noChangeArrowheads="1"/>
              </p:cNvSpPr>
              <p:nvPr/>
            </p:nvSpPr>
            <p:spPr bwMode="auto">
              <a:xfrm>
                <a:off x="1200" y="2976"/>
                <a:ext cx="288" cy="28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E"/>
              </a:p>
            </p:txBody>
          </p:sp>
          <p:sp>
            <p:nvSpPr>
              <p:cNvPr id="56362" name="Line 42"/>
              <p:cNvSpPr>
                <a:spLocks noChangeAspect="1" noChangeShapeType="1"/>
              </p:cNvSpPr>
              <p:nvPr/>
            </p:nvSpPr>
            <p:spPr bwMode="auto">
              <a:xfrm rot="5400000">
                <a:off x="1344" y="3048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E"/>
              </a:p>
            </p:txBody>
          </p:sp>
        </p:grpSp>
        <p:grpSp>
          <p:nvGrpSpPr>
            <p:cNvPr id="56363" name="Group 43"/>
            <p:cNvGrpSpPr>
              <a:grpSpLocks noChangeAspect="1"/>
            </p:cNvGrpSpPr>
            <p:nvPr/>
          </p:nvGrpSpPr>
          <p:grpSpPr bwMode="auto">
            <a:xfrm rot="-10800000">
              <a:off x="1043" y="1220"/>
              <a:ext cx="172" cy="172"/>
              <a:chOff x="1014" y="2736"/>
              <a:chExt cx="288" cy="288"/>
            </a:xfrm>
          </p:grpSpPr>
          <p:sp>
            <p:nvSpPr>
              <p:cNvPr id="56364" name="Oval 44"/>
              <p:cNvSpPr>
                <a:spLocks noChangeAspect="1" noChangeArrowheads="1"/>
              </p:cNvSpPr>
              <p:nvPr/>
            </p:nvSpPr>
            <p:spPr bwMode="auto">
              <a:xfrm>
                <a:off x="1014" y="2736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E"/>
              </a:p>
            </p:txBody>
          </p:sp>
          <p:grpSp>
            <p:nvGrpSpPr>
              <p:cNvPr id="56365" name="Group 45"/>
              <p:cNvGrpSpPr>
                <a:grpSpLocks noChangeAspect="1"/>
              </p:cNvGrpSpPr>
              <p:nvPr/>
            </p:nvGrpSpPr>
            <p:grpSpPr bwMode="auto">
              <a:xfrm>
                <a:off x="1086" y="2808"/>
                <a:ext cx="144" cy="144"/>
                <a:chOff x="1164" y="2796"/>
                <a:chExt cx="144" cy="144"/>
              </a:xfrm>
            </p:grpSpPr>
            <p:sp>
              <p:nvSpPr>
                <p:cNvPr id="56366" name="Line 46"/>
                <p:cNvSpPr>
                  <a:spLocks noChangeAspect="1" noChangeShapeType="1"/>
                </p:cNvSpPr>
                <p:nvPr/>
              </p:nvSpPr>
              <p:spPr bwMode="auto">
                <a:xfrm>
                  <a:off x="1236" y="27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56367" name="Line 47"/>
                <p:cNvSpPr>
                  <a:spLocks noChangeAspect="1" noChangeShapeType="1"/>
                </p:cNvSpPr>
                <p:nvPr/>
              </p:nvSpPr>
              <p:spPr bwMode="auto">
                <a:xfrm rot="5400000">
                  <a:off x="1236" y="27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IE"/>
                </a:p>
              </p:txBody>
            </p:sp>
          </p:grpSp>
        </p:grpSp>
        <p:grpSp>
          <p:nvGrpSpPr>
            <p:cNvPr id="56368" name="Group 48"/>
            <p:cNvGrpSpPr>
              <a:grpSpLocks noChangeAspect="1"/>
            </p:cNvGrpSpPr>
            <p:nvPr/>
          </p:nvGrpSpPr>
          <p:grpSpPr bwMode="auto">
            <a:xfrm rot="-10800000">
              <a:off x="1043" y="816"/>
              <a:ext cx="172" cy="172"/>
              <a:chOff x="1200" y="2976"/>
              <a:chExt cx="288" cy="288"/>
            </a:xfrm>
          </p:grpSpPr>
          <p:sp>
            <p:nvSpPr>
              <p:cNvPr id="56369" name="Oval 49"/>
              <p:cNvSpPr>
                <a:spLocks noChangeAspect="1" noChangeArrowheads="1"/>
              </p:cNvSpPr>
              <p:nvPr/>
            </p:nvSpPr>
            <p:spPr bwMode="auto">
              <a:xfrm>
                <a:off x="1200" y="2976"/>
                <a:ext cx="288" cy="28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E"/>
              </a:p>
            </p:txBody>
          </p:sp>
          <p:sp>
            <p:nvSpPr>
              <p:cNvPr id="56370" name="Line 50"/>
              <p:cNvSpPr>
                <a:spLocks noChangeAspect="1" noChangeShapeType="1"/>
              </p:cNvSpPr>
              <p:nvPr/>
            </p:nvSpPr>
            <p:spPr bwMode="auto">
              <a:xfrm rot="5400000">
                <a:off x="1344" y="3048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E"/>
              </a:p>
            </p:txBody>
          </p:sp>
        </p:grpSp>
        <p:grpSp>
          <p:nvGrpSpPr>
            <p:cNvPr id="56371" name="Group 51"/>
            <p:cNvGrpSpPr>
              <a:grpSpLocks noChangeAspect="1"/>
            </p:cNvGrpSpPr>
            <p:nvPr/>
          </p:nvGrpSpPr>
          <p:grpSpPr bwMode="auto">
            <a:xfrm>
              <a:off x="1586" y="816"/>
              <a:ext cx="172" cy="172"/>
              <a:chOff x="1014" y="2736"/>
              <a:chExt cx="288" cy="288"/>
            </a:xfrm>
          </p:grpSpPr>
          <p:sp>
            <p:nvSpPr>
              <p:cNvPr id="56372" name="Oval 52"/>
              <p:cNvSpPr>
                <a:spLocks noChangeAspect="1" noChangeArrowheads="1"/>
              </p:cNvSpPr>
              <p:nvPr/>
            </p:nvSpPr>
            <p:spPr bwMode="auto">
              <a:xfrm>
                <a:off x="1014" y="2736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E"/>
              </a:p>
            </p:txBody>
          </p:sp>
          <p:grpSp>
            <p:nvGrpSpPr>
              <p:cNvPr id="56373" name="Group 53"/>
              <p:cNvGrpSpPr>
                <a:grpSpLocks noChangeAspect="1"/>
              </p:cNvGrpSpPr>
              <p:nvPr/>
            </p:nvGrpSpPr>
            <p:grpSpPr bwMode="auto">
              <a:xfrm>
                <a:off x="1086" y="2808"/>
                <a:ext cx="144" cy="144"/>
                <a:chOff x="1164" y="2796"/>
                <a:chExt cx="144" cy="144"/>
              </a:xfrm>
            </p:grpSpPr>
            <p:sp>
              <p:nvSpPr>
                <p:cNvPr id="56374" name="Line 54"/>
                <p:cNvSpPr>
                  <a:spLocks noChangeAspect="1" noChangeShapeType="1"/>
                </p:cNvSpPr>
                <p:nvPr/>
              </p:nvSpPr>
              <p:spPr bwMode="auto">
                <a:xfrm>
                  <a:off x="1236" y="27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56375" name="Line 55"/>
                <p:cNvSpPr>
                  <a:spLocks noChangeAspect="1" noChangeShapeType="1"/>
                </p:cNvSpPr>
                <p:nvPr/>
              </p:nvSpPr>
              <p:spPr bwMode="auto">
                <a:xfrm rot="5400000">
                  <a:off x="1236" y="27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IE"/>
                </a:p>
              </p:txBody>
            </p:sp>
          </p:grpSp>
        </p:grpSp>
        <p:grpSp>
          <p:nvGrpSpPr>
            <p:cNvPr id="56376" name="Group 56"/>
            <p:cNvGrpSpPr>
              <a:grpSpLocks noChangeAspect="1"/>
            </p:cNvGrpSpPr>
            <p:nvPr/>
          </p:nvGrpSpPr>
          <p:grpSpPr bwMode="auto">
            <a:xfrm>
              <a:off x="1586" y="1220"/>
              <a:ext cx="172" cy="172"/>
              <a:chOff x="1200" y="2976"/>
              <a:chExt cx="288" cy="288"/>
            </a:xfrm>
          </p:grpSpPr>
          <p:sp>
            <p:nvSpPr>
              <p:cNvPr id="56377" name="Oval 57"/>
              <p:cNvSpPr>
                <a:spLocks noChangeAspect="1" noChangeArrowheads="1"/>
              </p:cNvSpPr>
              <p:nvPr/>
            </p:nvSpPr>
            <p:spPr bwMode="auto">
              <a:xfrm>
                <a:off x="1200" y="2976"/>
                <a:ext cx="288" cy="28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E"/>
              </a:p>
            </p:txBody>
          </p:sp>
          <p:sp>
            <p:nvSpPr>
              <p:cNvPr id="56378" name="Line 58"/>
              <p:cNvSpPr>
                <a:spLocks noChangeAspect="1" noChangeShapeType="1"/>
              </p:cNvSpPr>
              <p:nvPr/>
            </p:nvSpPr>
            <p:spPr bwMode="auto">
              <a:xfrm rot="5400000">
                <a:off x="1344" y="3048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E"/>
              </a:p>
            </p:txBody>
          </p:sp>
        </p:grpSp>
        <p:grpSp>
          <p:nvGrpSpPr>
            <p:cNvPr id="56379" name="Group 59"/>
            <p:cNvGrpSpPr>
              <a:grpSpLocks noChangeAspect="1"/>
            </p:cNvGrpSpPr>
            <p:nvPr/>
          </p:nvGrpSpPr>
          <p:grpSpPr bwMode="auto">
            <a:xfrm rot="-10800000">
              <a:off x="2129" y="1220"/>
              <a:ext cx="172" cy="172"/>
              <a:chOff x="1014" y="2736"/>
              <a:chExt cx="288" cy="288"/>
            </a:xfrm>
          </p:grpSpPr>
          <p:sp>
            <p:nvSpPr>
              <p:cNvPr id="56380" name="Oval 60"/>
              <p:cNvSpPr>
                <a:spLocks noChangeAspect="1" noChangeArrowheads="1"/>
              </p:cNvSpPr>
              <p:nvPr/>
            </p:nvSpPr>
            <p:spPr bwMode="auto">
              <a:xfrm>
                <a:off x="1014" y="2736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E"/>
              </a:p>
            </p:txBody>
          </p:sp>
          <p:grpSp>
            <p:nvGrpSpPr>
              <p:cNvPr id="56381" name="Group 61"/>
              <p:cNvGrpSpPr>
                <a:grpSpLocks noChangeAspect="1"/>
              </p:cNvGrpSpPr>
              <p:nvPr/>
            </p:nvGrpSpPr>
            <p:grpSpPr bwMode="auto">
              <a:xfrm>
                <a:off x="1086" y="2808"/>
                <a:ext cx="144" cy="144"/>
                <a:chOff x="1164" y="2796"/>
                <a:chExt cx="144" cy="144"/>
              </a:xfrm>
            </p:grpSpPr>
            <p:sp>
              <p:nvSpPr>
                <p:cNvPr id="56382" name="Line 62"/>
                <p:cNvSpPr>
                  <a:spLocks noChangeAspect="1" noChangeShapeType="1"/>
                </p:cNvSpPr>
                <p:nvPr/>
              </p:nvSpPr>
              <p:spPr bwMode="auto">
                <a:xfrm>
                  <a:off x="1236" y="27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56383" name="Line 63"/>
                <p:cNvSpPr>
                  <a:spLocks noChangeAspect="1" noChangeShapeType="1"/>
                </p:cNvSpPr>
                <p:nvPr/>
              </p:nvSpPr>
              <p:spPr bwMode="auto">
                <a:xfrm rot="5400000">
                  <a:off x="1236" y="27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IE"/>
                </a:p>
              </p:txBody>
            </p:sp>
          </p:grpSp>
        </p:grpSp>
        <p:grpSp>
          <p:nvGrpSpPr>
            <p:cNvPr id="56384" name="Group 64"/>
            <p:cNvGrpSpPr>
              <a:grpSpLocks noChangeAspect="1"/>
            </p:cNvGrpSpPr>
            <p:nvPr/>
          </p:nvGrpSpPr>
          <p:grpSpPr bwMode="auto">
            <a:xfrm rot="-10800000">
              <a:off x="2129" y="816"/>
              <a:ext cx="172" cy="172"/>
              <a:chOff x="1200" y="2976"/>
              <a:chExt cx="288" cy="288"/>
            </a:xfrm>
          </p:grpSpPr>
          <p:sp>
            <p:nvSpPr>
              <p:cNvPr id="56385" name="Oval 65"/>
              <p:cNvSpPr>
                <a:spLocks noChangeAspect="1" noChangeArrowheads="1"/>
              </p:cNvSpPr>
              <p:nvPr/>
            </p:nvSpPr>
            <p:spPr bwMode="auto">
              <a:xfrm>
                <a:off x="1200" y="2976"/>
                <a:ext cx="288" cy="28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E"/>
              </a:p>
            </p:txBody>
          </p:sp>
          <p:sp>
            <p:nvSpPr>
              <p:cNvPr id="56386" name="Line 66"/>
              <p:cNvSpPr>
                <a:spLocks noChangeAspect="1" noChangeShapeType="1"/>
              </p:cNvSpPr>
              <p:nvPr/>
            </p:nvSpPr>
            <p:spPr bwMode="auto">
              <a:xfrm rot="5400000">
                <a:off x="1344" y="3048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E"/>
              </a:p>
            </p:txBody>
          </p:sp>
        </p:grpSp>
        <p:grpSp>
          <p:nvGrpSpPr>
            <p:cNvPr id="56387" name="Group 67"/>
            <p:cNvGrpSpPr>
              <a:grpSpLocks noChangeAspect="1"/>
            </p:cNvGrpSpPr>
            <p:nvPr/>
          </p:nvGrpSpPr>
          <p:grpSpPr bwMode="auto">
            <a:xfrm>
              <a:off x="2672" y="816"/>
              <a:ext cx="172" cy="172"/>
              <a:chOff x="1014" y="2736"/>
              <a:chExt cx="288" cy="288"/>
            </a:xfrm>
          </p:grpSpPr>
          <p:sp>
            <p:nvSpPr>
              <p:cNvPr id="56388" name="Oval 68"/>
              <p:cNvSpPr>
                <a:spLocks noChangeAspect="1" noChangeArrowheads="1"/>
              </p:cNvSpPr>
              <p:nvPr/>
            </p:nvSpPr>
            <p:spPr bwMode="auto">
              <a:xfrm>
                <a:off x="1014" y="2736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E"/>
              </a:p>
            </p:txBody>
          </p:sp>
          <p:grpSp>
            <p:nvGrpSpPr>
              <p:cNvPr id="56389" name="Group 69"/>
              <p:cNvGrpSpPr>
                <a:grpSpLocks noChangeAspect="1"/>
              </p:cNvGrpSpPr>
              <p:nvPr/>
            </p:nvGrpSpPr>
            <p:grpSpPr bwMode="auto">
              <a:xfrm>
                <a:off x="1086" y="2808"/>
                <a:ext cx="144" cy="144"/>
                <a:chOff x="1164" y="2796"/>
                <a:chExt cx="144" cy="144"/>
              </a:xfrm>
            </p:grpSpPr>
            <p:sp>
              <p:nvSpPr>
                <p:cNvPr id="56390" name="Line 70"/>
                <p:cNvSpPr>
                  <a:spLocks noChangeAspect="1" noChangeShapeType="1"/>
                </p:cNvSpPr>
                <p:nvPr/>
              </p:nvSpPr>
              <p:spPr bwMode="auto">
                <a:xfrm>
                  <a:off x="1236" y="27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56391" name="Line 71"/>
                <p:cNvSpPr>
                  <a:spLocks noChangeAspect="1" noChangeShapeType="1"/>
                </p:cNvSpPr>
                <p:nvPr/>
              </p:nvSpPr>
              <p:spPr bwMode="auto">
                <a:xfrm rot="5400000">
                  <a:off x="1236" y="27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IE"/>
                </a:p>
              </p:txBody>
            </p:sp>
          </p:grpSp>
        </p:grpSp>
        <p:grpSp>
          <p:nvGrpSpPr>
            <p:cNvPr id="56392" name="Group 72"/>
            <p:cNvGrpSpPr>
              <a:grpSpLocks noChangeAspect="1"/>
            </p:cNvGrpSpPr>
            <p:nvPr/>
          </p:nvGrpSpPr>
          <p:grpSpPr bwMode="auto">
            <a:xfrm>
              <a:off x="2672" y="1220"/>
              <a:ext cx="172" cy="172"/>
              <a:chOff x="1200" y="2976"/>
              <a:chExt cx="288" cy="288"/>
            </a:xfrm>
          </p:grpSpPr>
          <p:sp>
            <p:nvSpPr>
              <p:cNvPr id="56393" name="Oval 73"/>
              <p:cNvSpPr>
                <a:spLocks noChangeAspect="1" noChangeArrowheads="1"/>
              </p:cNvSpPr>
              <p:nvPr/>
            </p:nvSpPr>
            <p:spPr bwMode="auto">
              <a:xfrm>
                <a:off x="1200" y="2976"/>
                <a:ext cx="288" cy="28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E"/>
              </a:p>
            </p:txBody>
          </p:sp>
          <p:sp>
            <p:nvSpPr>
              <p:cNvPr id="56394" name="Line 74"/>
              <p:cNvSpPr>
                <a:spLocks noChangeAspect="1" noChangeShapeType="1"/>
              </p:cNvSpPr>
              <p:nvPr/>
            </p:nvSpPr>
            <p:spPr bwMode="auto">
              <a:xfrm rot="5400000">
                <a:off x="1344" y="3048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E"/>
              </a:p>
            </p:txBody>
          </p:sp>
        </p:grpSp>
        <p:grpSp>
          <p:nvGrpSpPr>
            <p:cNvPr id="56395" name="Group 75"/>
            <p:cNvGrpSpPr>
              <a:grpSpLocks noChangeAspect="1"/>
            </p:cNvGrpSpPr>
            <p:nvPr/>
          </p:nvGrpSpPr>
          <p:grpSpPr bwMode="auto">
            <a:xfrm rot="-10800000">
              <a:off x="3216" y="1220"/>
              <a:ext cx="172" cy="172"/>
              <a:chOff x="1014" y="2736"/>
              <a:chExt cx="288" cy="288"/>
            </a:xfrm>
          </p:grpSpPr>
          <p:sp>
            <p:nvSpPr>
              <p:cNvPr id="56396" name="Oval 76"/>
              <p:cNvSpPr>
                <a:spLocks noChangeAspect="1" noChangeArrowheads="1"/>
              </p:cNvSpPr>
              <p:nvPr/>
            </p:nvSpPr>
            <p:spPr bwMode="auto">
              <a:xfrm>
                <a:off x="1014" y="2736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E"/>
              </a:p>
            </p:txBody>
          </p:sp>
          <p:grpSp>
            <p:nvGrpSpPr>
              <p:cNvPr id="56397" name="Group 77"/>
              <p:cNvGrpSpPr>
                <a:grpSpLocks noChangeAspect="1"/>
              </p:cNvGrpSpPr>
              <p:nvPr/>
            </p:nvGrpSpPr>
            <p:grpSpPr bwMode="auto">
              <a:xfrm>
                <a:off x="1086" y="2808"/>
                <a:ext cx="144" cy="144"/>
                <a:chOff x="1164" y="2796"/>
                <a:chExt cx="144" cy="144"/>
              </a:xfrm>
            </p:grpSpPr>
            <p:sp>
              <p:nvSpPr>
                <p:cNvPr id="56398" name="Line 78"/>
                <p:cNvSpPr>
                  <a:spLocks noChangeAspect="1" noChangeShapeType="1"/>
                </p:cNvSpPr>
                <p:nvPr/>
              </p:nvSpPr>
              <p:spPr bwMode="auto">
                <a:xfrm>
                  <a:off x="1236" y="27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56399" name="Line 79"/>
                <p:cNvSpPr>
                  <a:spLocks noChangeAspect="1" noChangeShapeType="1"/>
                </p:cNvSpPr>
                <p:nvPr/>
              </p:nvSpPr>
              <p:spPr bwMode="auto">
                <a:xfrm rot="5400000">
                  <a:off x="1236" y="27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IE"/>
                </a:p>
              </p:txBody>
            </p:sp>
          </p:grpSp>
        </p:grpSp>
        <p:grpSp>
          <p:nvGrpSpPr>
            <p:cNvPr id="56400" name="Group 80"/>
            <p:cNvGrpSpPr>
              <a:grpSpLocks noChangeAspect="1"/>
            </p:cNvGrpSpPr>
            <p:nvPr/>
          </p:nvGrpSpPr>
          <p:grpSpPr bwMode="auto">
            <a:xfrm rot="-10800000">
              <a:off x="3216" y="816"/>
              <a:ext cx="172" cy="172"/>
              <a:chOff x="1200" y="2976"/>
              <a:chExt cx="288" cy="288"/>
            </a:xfrm>
          </p:grpSpPr>
          <p:sp>
            <p:nvSpPr>
              <p:cNvPr id="56401" name="Oval 81"/>
              <p:cNvSpPr>
                <a:spLocks noChangeAspect="1" noChangeArrowheads="1"/>
              </p:cNvSpPr>
              <p:nvPr/>
            </p:nvSpPr>
            <p:spPr bwMode="auto">
              <a:xfrm>
                <a:off x="1200" y="2976"/>
                <a:ext cx="288" cy="28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E"/>
              </a:p>
            </p:txBody>
          </p:sp>
          <p:sp>
            <p:nvSpPr>
              <p:cNvPr id="56402" name="Line 82"/>
              <p:cNvSpPr>
                <a:spLocks noChangeAspect="1" noChangeShapeType="1"/>
              </p:cNvSpPr>
              <p:nvPr/>
            </p:nvSpPr>
            <p:spPr bwMode="auto">
              <a:xfrm rot="5400000">
                <a:off x="1344" y="3048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E"/>
              </a:p>
            </p:txBody>
          </p:sp>
        </p:grpSp>
      </p:grpSp>
      <p:sp>
        <p:nvSpPr>
          <p:cNvPr id="56403" name="Text Box 83"/>
          <p:cNvSpPr txBox="1">
            <a:spLocks noChangeArrowheads="1"/>
          </p:cNvSpPr>
          <p:nvPr/>
        </p:nvSpPr>
        <p:spPr bwMode="auto">
          <a:xfrm>
            <a:off x="1331913" y="5013325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>
                <a:solidFill>
                  <a:srgbClr val="000000"/>
                </a:solidFill>
                <a:latin typeface="Century Gothic" pitchFamily="34" charset="0"/>
              </a:rPr>
              <a:t>POSITIVE</a:t>
            </a:r>
          </a:p>
        </p:txBody>
      </p:sp>
      <p:grpSp>
        <p:nvGrpSpPr>
          <p:cNvPr id="56404" name="Group 84"/>
          <p:cNvGrpSpPr>
            <a:grpSpLocks noChangeAspect="1"/>
          </p:cNvGrpSpPr>
          <p:nvPr/>
        </p:nvGrpSpPr>
        <p:grpSpPr bwMode="auto">
          <a:xfrm>
            <a:off x="827088" y="4292600"/>
            <a:ext cx="2951162" cy="623888"/>
            <a:chOff x="240" y="768"/>
            <a:chExt cx="3408" cy="720"/>
          </a:xfrm>
        </p:grpSpPr>
        <p:sp>
          <p:nvSpPr>
            <p:cNvPr id="56405" name="Rectangle 85"/>
            <p:cNvSpPr>
              <a:spLocks noChangeAspect="1" noChangeArrowheads="1"/>
            </p:cNvSpPr>
            <p:nvPr/>
          </p:nvSpPr>
          <p:spPr bwMode="auto">
            <a:xfrm>
              <a:off x="240" y="768"/>
              <a:ext cx="3408" cy="720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E"/>
            </a:p>
          </p:txBody>
        </p:sp>
        <p:grpSp>
          <p:nvGrpSpPr>
            <p:cNvPr id="56406" name="Group 86"/>
            <p:cNvGrpSpPr>
              <a:grpSpLocks noChangeAspect="1"/>
            </p:cNvGrpSpPr>
            <p:nvPr/>
          </p:nvGrpSpPr>
          <p:grpSpPr bwMode="auto">
            <a:xfrm>
              <a:off x="500" y="816"/>
              <a:ext cx="172" cy="172"/>
              <a:chOff x="1014" y="2736"/>
              <a:chExt cx="288" cy="288"/>
            </a:xfrm>
          </p:grpSpPr>
          <p:sp>
            <p:nvSpPr>
              <p:cNvPr id="56407" name="Oval 87"/>
              <p:cNvSpPr>
                <a:spLocks noChangeAspect="1" noChangeArrowheads="1"/>
              </p:cNvSpPr>
              <p:nvPr/>
            </p:nvSpPr>
            <p:spPr bwMode="auto">
              <a:xfrm>
                <a:off x="1014" y="2736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E"/>
              </a:p>
            </p:txBody>
          </p:sp>
          <p:grpSp>
            <p:nvGrpSpPr>
              <p:cNvPr id="56408" name="Group 88"/>
              <p:cNvGrpSpPr>
                <a:grpSpLocks noChangeAspect="1"/>
              </p:cNvGrpSpPr>
              <p:nvPr/>
            </p:nvGrpSpPr>
            <p:grpSpPr bwMode="auto">
              <a:xfrm>
                <a:off x="1086" y="2808"/>
                <a:ext cx="144" cy="144"/>
                <a:chOff x="1164" y="2796"/>
                <a:chExt cx="144" cy="144"/>
              </a:xfrm>
            </p:grpSpPr>
            <p:sp>
              <p:nvSpPr>
                <p:cNvPr id="56409" name="Line 89"/>
                <p:cNvSpPr>
                  <a:spLocks noChangeAspect="1" noChangeShapeType="1"/>
                </p:cNvSpPr>
                <p:nvPr/>
              </p:nvSpPr>
              <p:spPr bwMode="auto">
                <a:xfrm>
                  <a:off x="1236" y="27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56410" name="Line 90"/>
                <p:cNvSpPr>
                  <a:spLocks noChangeAspect="1" noChangeShapeType="1"/>
                </p:cNvSpPr>
                <p:nvPr/>
              </p:nvSpPr>
              <p:spPr bwMode="auto">
                <a:xfrm rot="5400000">
                  <a:off x="1236" y="27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IE"/>
                </a:p>
              </p:txBody>
            </p:sp>
          </p:grpSp>
        </p:grpSp>
        <p:grpSp>
          <p:nvGrpSpPr>
            <p:cNvPr id="56411" name="Group 91"/>
            <p:cNvGrpSpPr>
              <a:grpSpLocks noChangeAspect="1"/>
            </p:cNvGrpSpPr>
            <p:nvPr/>
          </p:nvGrpSpPr>
          <p:grpSpPr bwMode="auto">
            <a:xfrm>
              <a:off x="500" y="1220"/>
              <a:ext cx="172" cy="172"/>
              <a:chOff x="1200" y="2976"/>
              <a:chExt cx="288" cy="288"/>
            </a:xfrm>
          </p:grpSpPr>
          <p:sp>
            <p:nvSpPr>
              <p:cNvPr id="56412" name="Oval 92"/>
              <p:cNvSpPr>
                <a:spLocks noChangeAspect="1" noChangeArrowheads="1"/>
              </p:cNvSpPr>
              <p:nvPr/>
            </p:nvSpPr>
            <p:spPr bwMode="auto">
              <a:xfrm>
                <a:off x="1200" y="2976"/>
                <a:ext cx="288" cy="28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E"/>
              </a:p>
            </p:txBody>
          </p:sp>
          <p:sp>
            <p:nvSpPr>
              <p:cNvPr id="56413" name="Line 93"/>
              <p:cNvSpPr>
                <a:spLocks noChangeAspect="1" noChangeShapeType="1"/>
              </p:cNvSpPr>
              <p:nvPr/>
            </p:nvSpPr>
            <p:spPr bwMode="auto">
              <a:xfrm rot="5400000">
                <a:off x="1344" y="3048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E"/>
              </a:p>
            </p:txBody>
          </p:sp>
        </p:grpSp>
        <p:grpSp>
          <p:nvGrpSpPr>
            <p:cNvPr id="56414" name="Group 94"/>
            <p:cNvGrpSpPr>
              <a:grpSpLocks noChangeAspect="1"/>
            </p:cNvGrpSpPr>
            <p:nvPr/>
          </p:nvGrpSpPr>
          <p:grpSpPr bwMode="auto">
            <a:xfrm rot="-10800000">
              <a:off x="1043" y="1220"/>
              <a:ext cx="172" cy="172"/>
              <a:chOff x="1014" y="2736"/>
              <a:chExt cx="288" cy="288"/>
            </a:xfrm>
          </p:grpSpPr>
          <p:sp>
            <p:nvSpPr>
              <p:cNvPr id="56415" name="Oval 95"/>
              <p:cNvSpPr>
                <a:spLocks noChangeAspect="1" noChangeArrowheads="1"/>
              </p:cNvSpPr>
              <p:nvPr/>
            </p:nvSpPr>
            <p:spPr bwMode="auto">
              <a:xfrm>
                <a:off x="1014" y="2736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E"/>
              </a:p>
            </p:txBody>
          </p:sp>
          <p:grpSp>
            <p:nvGrpSpPr>
              <p:cNvPr id="56416" name="Group 96"/>
              <p:cNvGrpSpPr>
                <a:grpSpLocks noChangeAspect="1"/>
              </p:cNvGrpSpPr>
              <p:nvPr/>
            </p:nvGrpSpPr>
            <p:grpSpPr bwMode="auto">
              <a:xfrm>
                <a:off x="1086" y="2808"/>
                <a:ext cx="144" cy="144"/>
                <a:chOff x="1164" y="2796"/>
                <a:chExt cx="144" cy="144"/>
              </a:xfrm>
            </p:grpSpPr>
            <p:sp>
              <p:nvSpPr>
                <p:cNvPr id="56417" name="Line 97"/>
                <p:cNvSpPr>
                  <a:spLocks noChangeAspect="1" noChangeShapeType="1"/>
                </p:cNvSpPr>
                <p:nvPr/>
              </p:nvSpPr>
              <p:spPr bwMode="auto">
                <a:xfrm>
                  <a:off x="1236" y="27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56418" name="Line 98"/>
                <p:cNvSpPr>
                  <a:spLocks noChangeAspect="1" noChangeShapeType="1"/>
                </p:cNvSpPr>
                <p:nvPr/>
              </p:nvSpPr>
              <p:spPr bwMode="auto">
                <a:xfrm rot="5400000">
                  <a:off x="1236" y="27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IE"/>
                </a:p>
              </p:txBody>
            </p:sp>
          </p:grpSp>
        </p:grpSp>
        <p:grpSp>
          <p:nvGrpSpPr>
            <p:cNvPr id="56419" name="Group 99"/>
            <p:cNvGrpSpPr>
              <a:grpSpLocks noChangeAspect="1"/>
            </p:cNvGrpSpPr>
            <p:nvPr/>
          </p:nvGrpSpPr>
          <p:grpSpPr bwMode="auto">
            <a:xfrm>
              <a:off x="1586" y="816"/>
              <a:ext cx="172" cy="172"/>
              <a:chOff x="1014" y="2736"/>
              <a:chExt cx="288" cy="288"/>
            </a:xfrm>
          </p:grpSpPr>
          <p:sp>
            <p:nvSpPr>
              <p:cNvPr id="56420" name="Oval 100"/>
              <p:cNvSpPr>
                <a:spLocks noChangeAspect="1" noChangeArrowheads="1"/>
              </p:cNvSpPr>
              <p:nvPr/>
            </p:nvSpPr>
            <p:spPr bwMode="auto">
              <a:xfrm>
                <a:off x="1014" y="2736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E"/>
              </a:p>
            </p:txBody>
          </p:sp>
          <p:grpSp>
            <p:nvGrpSpPr>
              <p:cNvPr id="56421" name="Group 101"/>
              <p:cNvGrpSpPr>
                <a:grpSpLocks noChangeAspect="1"/>
              </p:cNvGrpSpPr>
              <p:nvPr/>
            </p:nvGrpSpPr>
            <p:grpSpPr bwMode="auto">
              <a:xfrm>
                <a:off x="1086" y="2808"/>
                <a:ext cx="144" cy="144"/>
                <a:chOff x="1164" y="2796"/>
                <a:chExt cx="144" cy="144"/>
              </a:xfrm>
            </p:grpSpPr>
            <p:sp>
              <p:nvSpPr>
                <p:cNvPr id="56422" name="Line 102"/>
                <p:cNvSpPr>
                  <a:spLocks noChangeAspect="1" noChangeShapeType="1"/>
                </p:cNvSpPr>
                <p:nvPr/>
              </p:nvSpPr>
              <p:spPr bwMode="auto">
                <a:xfrm>
                  <a:off x="1236" y="27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56423" name="Line 103"/>
                <p:cNvSpPr>
                  <a:spLocks noChangeAspect="1" noChangeShapeType="1"/>
                </p:cNvSpPr>
                <p:nvPr/>
              </p:nvSpPr>
              <p:spPr bwMode="auto">
                <a:xfrm rot="5400000">
                  <a:off x="1236" y="27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IE"/>
                </a:p>
              </p:txBody>
            </p:sp>
          </p:grpSp>
        </p:grpSp>
        <p:grpSp>
          <p:nvGrpSpPr>
            <p:cNvPr id="56424" name="Group 104"/>
            <p:cNvGrpSpPr>
              <a:grpSpLocks noChangeAspect="1"/>
            </p:cNvGrpSpPr>
            <p:nvPr/>
          </p:nvGrpSpPr>
          <p:grpSpPr bwMode="auto">
            <a:xfrm rot="-10800000">
              <a:off x="2129" y="1220"/>
              <a:ext cx="172" cy="172"/>
              <a:chOff x="1014" y="2736"/>
              <a:chExt cx="288" cy="288"/>
            </a:xfrm>
          </p:grpSpPr>
          <p:sp>
            <p:nvSpPr>
              <p:cNvPr id="56425" name="Oval 105"/>
              <p:cNvSpPr>
                <a:spLocks noChangeAspect="1" noChangeArrowheads="1"/>
              </p:cNvSpPr>
              <p:nvPr/>
            </p:nvSpPr>
            <p:spPr bwMode="auto">
              <a:xfrm>
                <a:off x="1014" y="2736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E"/>
              </a:p>
            </p:txBody>
          </p:sp>
          <p:grpSp>
            <p:nvGrpSpPr>
              <p:cNvPr id="56426" name="Group 106"/>
              <p:cNvGrpSpPr>
                <a:grpSpLocks noChangeAspect="1"/>
              </p:cNvGrpSpPr>
              <p:nvPr/>
            </p:nvGrpSpPr>
            <p:grpSpPr bwMode="auto">
              <a:xfrm>
                <a:off x="1086" y="2808"/>
                <a:ext cx="144" cy="144"/>
                <a:chOff x="1164" y="2796"/>
                <a:chExt cx="144" cy="144"/>
              </a:xfrm>
            </p:grpSpPr>
            <p:sp>
              <p:nvSpPr>
                <p:cNvPr id="56427" name="Line 107"/>
                <p:cNvSpPr>
                  <a:spLocks noChangeAspect="1" noChangeShapeType="1"/>
                </p:cNvSpPr>
                <p:nvPr/>
              </p:nvSpPr>
              <p:spPr bwMode="auto">
                <a:xfrm>
                  <a:off x="1236" y="27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56428" name="Line 108"/>
                <p:cNvSpPr>
                  <a:spLocks noChangeAspect="1" noChangeShapeType="1"/>
                </p:cNvSpPr>
                <p:nvPr/>
              </p:nvSpPr>
              <p:spPr bwMode="auto">
                <a:xfrm rot="5400000">
                  <a:off x="1236" y="27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IE"/>
                </a:p>
              </p:txBody>
            </p:sp>
          </p:grpSp>
        </p:grpSp>
        <p:grpSp>
          <p:nvGrpSpPr>
            <p:cNvPr id="56429" name="Group 109"/>
            <p:cNvGrpSpPr>
              <a:grpSpLocks noChangeAspect="1"/>
            </p:cNvGrpSpPr>
            <p:nvPr/>
          </p:nvGrpSpPr>
          <p:grpSpPr bwMode="auto">
            <a:xfrm rot="-10800000">
              <a:off x="2129" y="816"/>
              <a:ext cx="172" cy="172"/>
              <a:chOff x="1200" y="2976"/>
              <a:chExt cx="288" cy="288"/>
            </a:xfrm>
          </p:grpSpPr>
          <p:sp>
            <p:nvSpPr>
              <p:cNvPr id="56430" name="Oval 110"/>
              <p:cNvSpPr>
                <a:spLocks noChangeAspect="1" noChangeArrowheads="1"/>
              </p:cNvSpPr>
              <p:nvPr/>
            </p:nvSpPr>
            <p:spPr bwMode="auto">
              <a:xfrm>
                <a:off x="1200" y="2976"/>
                <a:ext cx="288" cy="28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E"/>
              </a:p>
            </p:txBody>
          </p:sp>
          <p:sp>
            <p:nvSpPr>
              <p:cNvPr id="56431" name="Line 111"/>
              <p:cNvSpPr>
                <a:spLocks noChangeAspect="1" noChangeShapeType="1"/>
              </p:cNvSpPr>
              <p:nvPr/>
            </p:nvSpPr>
            <p:spPr bwMode="auto">
              <a:xfrm rot="5400000">
                <a:off x="1344" y="3048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E"/>
              </a:p>
            </p:txBody>
          </p:sp>
        </p:grpSp>
        <p:grpSp>
          <p:nvGrpSpPr>
            <p:cNvPr id="56432" name="Group 112"/>
            <p:cNvGrpSpPr>
              <a:grpSpLocks noChangeAspect="1"/>
            </p:cNvGrpSpPr>
            <p:nvPr/>
          </p:nvGrpSpPr>
          <p:grpSpPr bwMode="auto">
            <a:xfrm>
              <a:off x="2672" y="816"/>
              <a:ext cx="172" cy="172"/>
              <a:chOff x="1014" y="2736"/>
              <a:chExt cx="288" cy="288"/>
            </a:xfrm>
          </p:grpSpPr>
          <p:sp>
            <p:nvSpPr>
              <p:cNvPr id="56433" name="Oval 113"/>
              <p:cNvSpPr>
                <a:spLocks noChangeAspect="1" noChangeArrowheads="1"/>
              </p:cNvSpPr>
              <p:nvPr/>
            </p:nvSpPr>
            <p:spPr bwMode="auto">
              <a:xfrm>
                <a:off x="1014" y="2736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E"/>
              </a:p>
            </p:txBody>
          </p:sp>
          <p:grpSp>
            <p:nvGrpSpPr>
              <p:cNvPr id="56434" name="Group 114"/>
              <p:cNvGrpSpPr>
                <a:grpSpLocks noChangeAspect="1"/>
              </p:cNvGrpSpPr>
              <p:nvPr/>
            </p:nvGrpSpPr>
            <p:grpSpPr bwMode="auto">
              <a:xfrm>
                <a:off x="1086" y="2808"/>
                <a:ext cx="144" cy="144"/>
                <a:chOff x="1164" y="2796"/>
                <a:chExt cx="144" cy="144"/>
              </a:xfrm>
            </p:grpSpPr>
            <p:sp>
              <p:nvSpPr>
                <p:cNvPr id="56435" name="Line 115"/>
                <p:cNvSpPr>
                  <a:spLocks noChangeAspect="1" noChangeShapeType="1"/>
                </p:cNvSpPr>
                <p:nvPr/>
              </p:nvSpPr>
              <p:spPr bwMode="auto">
                <a:xfrm>
                  <a:off x="1236" y="27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56436" name="Line 116"/>
                <p:cNvSpPr>
                  <a:spLocks noChangeAspect="1" noChangeShapeType="1"/>
                </p:cNvSpPr>
                <p:nvPr/>
              </p:nvSpPr>
              <p:spPr bwMode="auto">
                <a:xfrm rot="5400000">
                  <a:off x="1236" y="27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IE"/>
                </a:p>
              </p:txBody>
            </p:sp>
          </p:grpSp>
        </p:grpSp>
        <p:grpSp>
          <p:nvGrpSpPr>
            <p:cNvPr id="56437" name="Group 117"/>
            <p:cNvGrpSpPr>
              <a:grpSpLocks noChangeAspect="1"/>
            </p:cNvGrpSpPr>
            <p:nvPr/>
          </p:nvGrpSpPr>
          <p:grpSpPr bwMode="auto">
            <a:xfrm>
              <a:off x="2672" y="1220"/>
              <a:ext cx="172" cy="172"/>
              <a:chOff x="1200" y="2976"/>
              <a:chExt cx="288" cy="288"/>
            </a:xfrm>
          </p:grpSpPr>
          <p:sp>
            <p:nvSpPr>
              <p:cNvPr id="56438" name="Oval 118"/>
              <p:cNvSpPr>
                <a:spLocks noChangeAspect="1" noChangeArrowheads="1"/>
              </p:cNvSpPr>
              <p:nvPr/>
            </p:nvSpPr>
            <p:spPr bwMode="auto">
              <a:xfrm>
                <a:off x="1200" y="2976"/>
                <a:ext cx="288" cy="28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E"/>
              </a:p>
            </p:txBody>
          </p:sp>
          <p:sp>
            <p:nvSpPr>
              <p:cNvPr id="56439" name="Line 119"/>
              <p:cNvSpPr>
                <a:spLocks noChangeAspect="1" noChangeShapeType="1"/>
              </p:cNvSpPr>
              <p:nvPr/>
            </p:nvSpPr>
            <p:spPr bwMode="auto">
              <a:xfrm rot="5400000">
                <a:off x="1344" y="3048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E"/>
              </a:p>
            </p:txBody>
          </p:sp>
        </p:grpSp>
        <p:grpSp>
          <p:nvGrpSpPr>
            <p:cNvPr id="56440" name="Group 120"/>
            <p:cNvGrpSpPr>
              <a:grpSpLocks noChangeAspect="1"/>
            </p:cNvGrpSpPr>
            <p:nvPr/>
          </p:nvGrpSpPr>
          <p:grpSpPr bwMode="auto">
            <a:xfrm rot="-10800000">
              <a:off x="3216" y="1220"/>
              <a:ext cx="172" cy="172"/>
              <a:chOff x="1014" y="2736"/>
              <a:chExt cx="288" cy="288"/>
            </a:xfrm>
          </p:grpSpPr>
          <p:sp>
            <p:nvSpPr>
              <p:cNvPr id="56441" name="Oval 121"/>
              <p:cNvSpPr>
                <a:spLocks noChangeAspect="1" noChangeArrowheads="1"/>
              </p:cNvSpPr>
              <p:nvPr/>
            </p:nvSpPr>
            <p:spPr bwMode="auto">
              <a:xfrm>
                <a:off x="1014" y="2736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E"/>
              </a:p>
            </p:txBody>
          </p:sp>
          <p:grpSp>
            <p:nvGrpSpPr>
              <p:cNvPr id="56442" name="Group 122"/>
              <p:cNvGrpSpPr>
                <a:grpSpLocks noChangeAspect="1"/>
              </p:cNvGrpSpPr>
              <p:nvPr/>
            </p:nvGrpSpPr>
            <p:grpSpPr bwMode="auto">
              <a:xfrm>
                <a:off x="1086" y="2808"/>
                <a:ext cx="144" cy="144"/>
                <a:chOff x="1164" y="2796"/>
                <a:chExt cx="144" cy="144"/>
              </a:xfrm>
            </p:grpSpPr>
            <p:sp>
              <p:nvSpPr>
                <p:cNvPr id="56443" name="Line 123"/>
                <p:cNvSpPr>
                  <a:spLocks noChangeAspect="1" noChangeShapeType="1"/>
                </p:cNvSpPr>
                <p:nvPr/>
              </p:nvSpPr>
              <p:spPr bwMode="auto">
                <a:xfrm>
                  <a:off x="1236" y="27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56444" name="Line 124"/>
                <p:cNvSpPr>
                  <a:spLocks noChangeAspect="1" noChangeShapeType="1"/>
                </p:cNvSpPr>
                <p:nvPr/>
              </p:nvSpPr>
              <p:spPr bwMode="auto">
                <a:xfrm rot="5400000">
                  <a:off x="1236" y="27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IE"/>
                </a:p>
              </p:txBody>
            </p:sp>
          </p:grpSp>
        </p:grpSp>
      </p:grpSp>
      <p:sp>
        <p:nvSpPr>
          <p:cNvPr id="56445" name="Text Box 125"/>
          <p:cNvSpPr txBox="1">
            <a:spLocks noChangeArrowheads="1"/>
          </p:cNvSpPr>
          <p:nvPr/>
        </p:nvSpPr>
        <p:spPr bwMode="auto">
          <a:xfrm>
            <a:off x="130175" y="5224463"/>
            <a:ext cx="4400550" cy="9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5381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538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5381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5381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5381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5381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5381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5381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5381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2000"/>
              </a:lnSpc>
            </a:pPr>
            <a:r>
              <a:rPr lang="en-US" sz="1800" b="1">
                <a:latin typeface="Century Gothic" pitchFamily="34" charset="0"/>
                <a:cs typeface="Arial" charset="0"/>
              </a:rPr>
              <a:t>Electrons _________.</a:t>
            </a:r>
          </a:p>
          <a:p>
            <a:pPr>
              <a:lnSpc>
                <a:spcPct val="102000"/>
              </a:lnSpc>
            </a:pPr>
            <a:r>
              <a:rPr lang="en-US" sz="1800" b="1">
                <a:latin typeface="Century Gothic" pitchFamily="34" charset="0"/>
                <a:cs typeface="Arial" charset="0"/>
              </a:rPr>
              <a:t>Fewer _________ charges than positive charges.</a:t>
            </a:r>
          </a:p>
        </p:txBody>
      </p:sp>
      <p:grpSp>
        <p:nvGrpSpPr>
          <p:cNvPr id="56446" name="Group 126"/>
          <p:cNvGrpSpPr>
            <a:grpSpLocks/>
          </p:cNvGrpSpPr>
          <p:nvPr/>
        </p:nvGrpSpPr>
        <p:grpSpPr bwMode="auto">
          <a:xfrm>
            <a:off x="4603750" y="280988"/>
            <a:ext cx="4435475" cy="6296025"/>
            <a:chOff x="1474" y="177"/>
            <a:chExt cx="2794" cy="3966"/>
          </a:xfrm>
        </p:grpSpPr>
        <p:sp>
          <p:nvSpPr>
            <p:cNvPr id="56447" name="Rectangle 127"/>
            <p:cNvSpPr>
              <a:spLocks noChangeAspect="1" noChangeArrowheads="1"/>
            </p:cNvSpPr>
            <p:nvPr/>
          </p:nvSpPr>
          <p:spPr bwMode="auto">
            <a:xfrm>
              <a:off x="1474" y="177"/>
              <a:ext cx="2794" cy="396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56448" name="Line 128"/>
            <p:cNvSpPr>
              <a:spLocks noChangeShapeType="1"/>
            </p:cNvSpPr>
            <p:nvPr/>
          </p:nvSpPr>
          <p:spPr bwMode="auto">
            <a:xfrm>
              <a:off x="1474" y="710"/>
              <a:ext cx="2793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6449" name="Line 129"/>
            <p:cNvSpPr>
              <a:spLocks noChangeShapeType="1"/>
            </p:cNvSpPr>
            <p:nvPr/>
          </p:nvSpPr>
          <p:spPr bwMode="auto">
            <a:xfrm>
              <a:off x="1474" y="846"/>
              <a:ext cx="2793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6450" name="Line 130"/>
            <p:cNvSpPr>
              <a:spLocks noChangeShapeType="1"/>
            </p:cNvSpPr>
            <p:nvPr/>
          </p:nvSpPr>
          <p:spPr bwMode="auto">
            <a:xfrm>
              <a:off x="1474" y="982"/>
              <a:ext cx="2793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6451" name="Line 131"/>
            <p:cNvSpPr>
              <a:spLocks noChangeShapeType="1"/>
            </p:cNvSpPr>
            <p:nvPr/>
          </p:nvSpPr>
          <p:spPr bwMode="auto">
            <a:xfrm>
              <a:off x="1474" y="1118"/>
              <a:ext cx="2793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6452" name="Line 132"/>
            <p:cNvSpPr>
              <a:spLocks noChangeShapeType="1"/>
            </p:cNvSpPr>
            <p:nvPr/>
          </p:nvSpPr>
          <p:spPr bwMode="auto">
            <a:xfrm>
              <a:off x="1474" y="1254"/>
              <a:ext cx="2793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6453" name="Line 133"/>
            <p:cNvSpPr>
              <a:spLocks noChangeShapeType="1"/>
            </p:cNvSpPr>
            <p:nvPr/>
          </p:nvSpPr>
          <p:spPr bwMode="auto">
            <a:xfrm>
              <a:off x="1474" y="1390"/>
              <a:ext cx="2793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6454" name="Line 134"/>
            <p:cNvSpPr>
              <a:spLocks noChangeShapeType="1"/>
            </p:cNvSpPr>
            <p:nvPr/>
          </p:nvSpPr>
          <p:spPr bwMode="auto">
            <a:xfrm>
              <a:off x="1474" y="1526"/>
              <a:ext cx="2793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6455" name="Line 135"/>
            <p:cNvSpPr>
              <a:spLocks noChangeShapeType="1"/>
            </p:cNvSpPr>
            <p:nvPr/>
          </p:nvSpPr>
          <p:spPr bwMode="auto">
            <a:xfrm>
              <a:off x="1474" y="1662"/>
              <a:ext cx="2793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6456" name="Line 136"/>
            <p:cNvSpPr>
              <a:spLocks noChangeShapeType="1"/>
            </p:cNvSpPr>
            <p:nvPr/>
          </p:nvSpPr>
          <p:spPr bwMode="auto">
            <a:xfrm>
              <a:off x="1474" y="1798"/>
              <a:ext cx="2793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6457" name="Line 137"/>
            <p:cNvSpPr>
              <a:spLocks noChangeShapeType="1"/>
            </p:cNvSpPr>
            <p:nvPr/>
          </p:nvSpPr>
          <p:spPr bwMode="auto">
            <a:xfrm>
              <a:off x="1474" y="1934"/>
              <a:ext cx="2793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6458" name="Line 138"/>
            <p:cNvSpPr>
              <a:spLocks noChangeShapeType="1"/>
            </p:cNvSpPr>
            <p:nvPr/>
          </p:nvSpPr>
          <p:spPr bwMode="auto">
            <a:xfrm>
              <a:off x="1474" y="2070"/>
              <a:ext cx="2793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6459" name="Line 139"/>
            <p:cNvSpPr>
              <a:spLocks noChangeShapeType="1"/>
            </p:cNvSpPr>
            <p:nvPr/>
          </p:nvSpPr>
          <p:spPr bwMode="auto">
            <a:xfrm>
              <a:off x="1474" y="2206"/>
              <a:ext cx="2793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6460" name="Line 140"/>
            <p:cNvSpPr>
              <a:spLocks noChangeShapeType="1"/>
            </p:cNvSpPr>
            <p:nvPr/>
          </p:nvSpPr>
          <p:spPr bwMode="auto">
            <a:xfrm>
              <a:off x="1474" y="2342"/>
              <a:ext cx="2793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6461" name="Line 141"/>
            <p:cNvSpPr>
              <a:spLocks noChangeShapeType="1"/>
            </p:cNvSpPr>
            <p:nvPr/>
          </p:nvSpPr>
          <p:spPr bwMode="auto">
            <a:xfrm>
              <a:off x="1474" y="2478"/>
              <a:ext cx="2793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6462" name="Line 142"/>
            <p:cNvSpPr>
              <a:spLocks noChangeShapeType="1"/>
            </p:cNvSpPr>
            <p:nvPr/>
          </p:nvSpPr>
          <p:spPr bwMode="auto">
            <a:xfrm>
              <a:off x="1474" y="2614"/>
              <a:ext cx="2793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6463" name="Line 143"/>
            <p:cNvSpPr>
              <a:spLocks noChangeShapeType="1"/>
            </p:cNvSpPr>
            <p:nvPr/>
          </p:nvSpPr>
          <p:spPr bwMode="auto">
            <a:xfrm>
              <a:off x="1474" y="2750"/>
              <a:ext cx="2793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6464" name="Line 144"/>
            <p:cNvSpPr>
              <a:spLocks noChangeShapeType="1"/>
            </p:cNvSpPr>
            <p:nvPr/>
          </p:nvSpPr>
          <p:spPr bwMode="auto">
            <a:xfrm>
              <a:off x="1474" y="2886"/>
              <a:ext cx="2793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6465" name="Line 145"/>
            <p:cNvSpPr>
              <a:spLocks noChangeShapeType="1"/>
            </p:cNvSpPr>
            <p:nvPr/>
          </p:nvSpPr>
          <p:spPr bwMode="auto">
            <a:xfrm>
              <a:off x="1474" y="3022"/>
              <a:ext cx="2793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6466" name="Line 146"/>
            <p:cNvSpPr>
              <a:spLocks noChangeShapeType="1"/>
            </p:cNvSpPr>
            <p:nvPr/>
          </p:nvSpPr>
          <p:spPr bwMode="auto">
            <a:xfrm>
              <a:off x="1474" y="3158"/>
              <a:ext cx="2793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6467" name="Line 147"/>
            <p:cNvSpPr>
              <a:spLocks noChangeShapeType="1"/>
            </p:cNvSpPr>
            <p:nvPr/>
          </p:nvSpPr>
          <p:spPr bwMode="auto">
            <a:xfrm>
              <a:off x="1474" y="3294"/>
              <a:ext cx="2793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6468" name="Line 148"/>
            <p:cNvSpPr>
              <a:spLocks noChangeShapeType="1"/>
            </p:cNvSpPr>
            <p:nvPr/>
          </p:nvSpPr>
          <p:spPr bwMode="auto">
            <a:xfrm>
              <a:off x="1474" y="3430"/>
              <a:ext cx="2793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6469" name="Line 149"/>
            <p:cNvSpPr>
              <a:spLocks noChangeShapeType="1"/>
            </p:cNvSpPr>
            <p:nvPr/>
          </p:nvSpPr>
          <p:spPr bwMode="auto">
            <a:xfrm>
              <a:off x="1474" y="3566"/>
              <a:ext cx="2793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6470" name="Line 150"/>
            <p:cNvSpPr>
              <a:spLocks noChangeShapeType="1"/>
            </p:cNvSpPr>
            <p:nvPr/>
          </p:nvSpPr>
          <p:spPr bwMode="auto">
            <a:xfrm>
              <a:off x="1474" y="3702"/>
              <a:ext cx="2793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6471" name="Line 151"/>
            <p:cNvSpPr>
              <a:spLocks noChangeShapeType="1"/>
            </p:cNvSpPr>
            <p:nvPr/>
          </p:nvSpPr>
          <p:spPr bwMode="auto">
            <a:xfrm>
              <a:off x="1474" y="3838"/>
              <a:ext cx="2793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6472" name="Line 152"/>
            <p:cNvSpPr>
              <a:spLocks noChangeShapeType="1"/>
            </p:cNvSpPr>
            <p:nvPr/>
          </p:nvSpPr>
          <p:spPr bwMode="auto">
            <a:xfrm>
              <a:off x="1474" y="3974"/>
              <a:ext cx="2793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6473" name="Line 153"/>
            <p:cNvSpPr>
              <a:spLocks noChangeShapeType="1"/>
            </p:cNvSpPr>
            <p:nvPr/>
          </p:nvSpPr>
          <p:spPr bwMode="auto">
            <a:xfrm>
              <a:off x="1474" y="574"/>
              <a:ext cx="2793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</p:grpSp>
      <p:sp>
        <p:nvSpPr>
          <p:cNvPr id="56474" name="Text Box 154"/>
          <p:cNvSpPr txBox="1">
            <a:spLocks noChangeArrowheads="1"/>
          </p:cNvSpPr>
          <p:nvPr/>
        </p:nvSpPr>
        <p:spPr bwMode="auto">
          <a:xfrm>
            <a:off x="5792788" y="1484313"/>
            <a:ext cx="2057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>
                <a:solidFill>
                  <a:srgbClr val="000000"/>
                </a:solidFill>
                <a:latin typeface="Century Gothic" pitchFamily="34" charset="0"/>
              </a:rPr>
              <a:t>NEGATIVE</a:t>
            </a:r>
          </a:p>
        </p:txBody>
      </p:sp>
      <p:grpSp>
        <p:nvGrpSpPr>
          <p:cNvPr id="56475" name="Group 155"/>
          <p:cNvGrpSpPr>
            <a:grpSpLocks noChangeAspect="1"/>
          </p:cNvGrpSpPr>
          <p:nvPr/>
        </p:nvGrpSpPr>
        <p:grpSpPr bwMode="auto">
          <a:xfrm>
            <a:off x="5346700" y="927100"/>
            <a:ext cx="2951163" cy="623888"/>
            <a:chOff x="240" y="768"/>
            <a:chExt cx="3408" cy="720"/>
          </a:xfrm>
        </p:grpSpPr>
        <p:sp>
          <p:nvSpPr>
            <p:cNvPr id="56476" name="Rectangle 156"/>
            <p:cNvSpPr>
              <a:spLocks noChangeAspect="1" noChangeArrowheads="1"/>
            </p:cNvSpPr>
            <p:nvPr/>
          </p:nvSpPr>
          <p:spPr bwMode="auto">
            <a:xfrm>
              <a:off x="240" y="768"/>
              <a:ext cx="3408" cy="720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E"/>
            </a:p>
          </p:txBody>
        </p:sp>
        <p:grpSp>
          <p:nvGrpSpPr>
            <p:cNvPr id="56477" name="Group 157"/>
            <p:cNvGrpSpPr>
              <a:grpSpLocks noChangeAspect="1"/>
            </p:cNvGrpSpPr>
            <p:nvPr/>
          </p:nvGrpSpPr>
          <p:grpSpPr bwMode="auto">
            <a:xfrm>
              <a:off x="500" y="816"/>
              <a:ext cx="172" cy="172"/>
              <a:chOff x="1014" y="2736"/>
              <a:chExt cx="288" cy="288"/>
            </a:xfrm>
          </p:grpSpPr>
          <p:sp>
            <p:nvSpPr>
              <p:cNvPr id="56478" name="Oval 158"/>
              <p:cNvSpPr>
                <a:spLocks noChangeAspect="1" noChangeArrowheads="1"/>
              </p:cNvSpPr>
              <p:nvPr/>
            </p:nvSpPr>
            <p:spPr bwMode="auto">
              <a:xfrm>
                <a:off x="1014" y="2736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E"/>
              </a:p>
            </p:txBody>
          </p:sp>
          <p:grpSp>
            <p:nvGrpSpPr>
              <p:cNvPr id="56479" name="Group 159"/>
              <p:cNvGrpSpPr>
                <a:grpSpLocks noChangeAspect="1"/>
              </p:cNvGrpSpPr>
              <p:nvPr/>
            </p:nvGrpSpPr>
            <p:grpSpPr bwMode="auto">
              <a:xfrm>
                <a:off x="1086" y="2808"/>
                <a:ext cx="144" cy="144"/>
                <a:chOff x="1164" y="2796"/>
                <a:chExt cx="144" cy="144"/>
              </a:xfrm>
            </p:grpSpPr>
            <p:sp>
              <p:nvSpPr>
                <p:cNvPr id="56480" name="Line 160"/>
                <p:cNvSpPr>
                  <a:spLocks noChangeAspect="1" noChangeShapeType="1"/>
                </p:cNvSpPr>
                <p:nvPr/>
              </p:nvSpPr>
              <p:spPr bwMode="auto">
                <a:xfrm>
                  <a:off x="1236" y="27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56481" name="Line 161"/>
                <p:cNvSpPr>
                  <a:spLocks noChangeAspect="1" noChangeShapeType="1"/>
                </p:cNvSpPr>
                <p:nvPr/>
              </p:nvSpPr>
              <p:spPr bwMode="auto">
                <a:xfrm rot="5400000">
                  <a:off x="1236" y="27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IE"/>
                </a:p>
              </p:txBody>
            </p:sp>
          </p:grpSp>
        </p:grpSp>
        <p:grpSp>
          <p:nvGrpSpPr>
            <p:cNvPr id="56482" name="Group 162"/>
            <p:cNvGrpSpPr>
              <a:grpSpLocks noChangeAspect="1"/>
            </p:cNvGrpSpPr>
            <p:nvPr/>
          </p:nvGrpSpPr>
          <p:grpSpPr bwMode="auto">
            <a:xfrm>
              <a:off x="500" y="1220"/>
              <a:ext cx="172" cy="172"/>
              <a:chOff x="1200" y="2976"/>
              <a:chExt cx="288" cy="288"/>
            </a:xfrm>
          </p:grpSpPr>
          <p:sp>
            <p:nvSpPr>
              <p:cNvPr id="56483" name="Oval 163"/>
              <p:cNvSpPr>
                <a:spLocks noChangeAspect="1" noChangeArrowheads="1"/>
              </p:cNvSpPr>
              <p:nvPr/>
            </p:nvSpPr>
            <p:spPr bwMode="auto">
              <a:xfrm>
                <a:off x="1200" y="2976"/>
                <a:ext cx="288" cy="28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E"/>
              </a:p>
            </p:txBody>
          </p:sp>
          <p:sp>
            <p:nvSpPr>
              <p:cNvPr id="56484" name="Line 164"/>
              <p:cNvSpPr>
                <a:spLocks noChangeAspect="1" noChangeShapeType="1"/>
              </p:cNvSpPr>
              <p:nvPr/>
            </p:nvSpPr>
            <p:spPr bwMode="auto">
              <a:xfrm rot="5400000">
                <a:off x="1344" y="3048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E"/>
              </a:p>
            </p:txBody>
          </p:sp>
        </p:grpSp>
        <p:grpSp>
          <p:nvGrpSpPr>
            <p:cNvPr id="56485" name="Group 165"/>
            <p:cNvGrpSpPr>
              <a:grpSpLocks noChangeAspect="1"/>
            </p:cNvGrpSpPr>
            <p:nvPr/>
          </p:nvGrpSpPr>
          <p:grpSpPr bwMode="auto">
            <a:xfrm rot="-10800000">
              <a:off x="1043" y="1220"/>
              <a:ext cx="172" cy="172"/>
              <a:chOff x="1014" y="2736"/>
              <a:chExt cx="288" cy="288"/>
            </a:xfrm>
          </p:grpSpPr>
          <p:sp>
            <p:nvSpPr>
              <p:cNvPr id="56486" name="Oval 166"/>
              <p:cNvSpPr>
                <a:spLocks noChangeAspect="1" noChangeArrowheads="1"/>
              </p:cNvSpPr>
              <p:nvPr/>
            </p:nvSpPr>
            <p:spPr bwMode="auto">
              <a:xfrm>
                <a:off x="1014" y="2736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E"/>
              </a:p>
            </p:txBody>
          </p:sp>
          <p:grpSp>
            <p:nvGrpSpPr>
              <p:cNvPr id="56487" name="Group 167"/>
              <p:cNvGrpSpPr>
                <a:grpSpLocks noChangeAspect="1"/>
              </p:cNvGrpSpPr>
              <p:nvPr/>
            </p:nvGrpSpPr>
            <p:grpSpPr bwMode="auto">
              <a:xfrm>
                <a:off x="1086" y="2808"/>
                <a:ext cx="144" cy="144"/>
                <a:chOff x="1164" y="2796"/>
                <a:chExt cx="144" cy="144"/>
              </a:xfrm>
            </p:grpSpPr>
            <p:sp>
              <p:nvSpPr>
                <p:cNvPr id="56488" name="Line 168"/>
                <p:cNvSpPr>
                  <a:spLocks noChangeAspect="1" noChangeShapeType="1"/>
                </p:cNvSpPr>
                <p:nvPr/>
              </p:nvSpPr>
              <p:spPr bwMode="auto">
                <a:xfrm>
                  <a:off x="1236" y="27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56489" name="Line 169"/>
                <p:cNvSpPr>
                  <a:spLocks noChangeAspect="1" noChangeShapeType="1"/>
                </p:cNvSpPr>
                <p:nvPr/>
              </p:nvSpPr>
              <p:spPr bwMode="auto">
                <a:xfrm rot="5400000">
                  <a:off x="1236" y="27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IE"/>
                </a:p>
              </p:txBody>
            </p:sp>
          </p:grpSp>
        </p:grpSp>
        <p:grpSp>
          <p:nvGrpSpPr>
            <p:cNvPr id="56490" name="Group 170"/>
            <p:cNvGrpSpPr>
              <a:grpSpLocks noChangeAspect="1"/>
            </p:cNvGrpSpPr>
            <p:nvPr/>
          </p:nvGrpSpPr>
          <p:grpSpPr bwMode="auto">
            <a:xfrm rot="-10800000">
              <a:off x="1043" y="816"/>
              <a:ext cx="172" cy="172"/>
              <a:chOff x="1200" y="2976"/>
              <a:chExt cx="288" cy="288"/>
            </a:xfrm>
          </p:grpSpPr>
          <p:sp>
            <p:nvSpPr>
              <p:cNvPr id="56491" name="Oval 171"/>
              <p:cNvSpPr>
                <a:spLocks noChangeAspect="1" noChangeArrowheads="1"/>
              </p:cNvSpPr>
              <p:nvPr/>
            </p:nvSpPr>
            <p:spPr bwMode="auto">
              <a:xfrm>
                <a:off x="1200" y="2976"/>
                <a:ext cx="288" cy="28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E"/>
              </a:p>
            </p:txBody>
          </p:sp>
          <p:sp>
            <p:nvSpPr>
              <p:cNvPr id="56492" name="Line 172"/>
              <p:cNvSpPr>
                <a:spLocks noChangeAspect="1" noChangeShapeType="1"/>
              </p:cNvSpPr>
              <p:nvPr/>
            </p:nvSpPr>
            <p:spPr bwMode="auto">
              <a:xfrm rot="5400000">
                <a:off x="1344" y="3048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E"/>
              </a:p>
            </p:txBody>
          </p:sp>
        </p:grpSp>
        <p:grpSp>
          <p:nvGrpSpPr>
            <p:cNvPr id="56493" name="Group 173"/>
            <p:cNvGrpSpPr>
              <a:grpSpLocks noChangeAspect="1"/>
            </p:cNvGrpSpPr>
            <p:nvPr/>
          </p:nvGrpSpPr>
          <p:grpSpPr bwMode="auto">
            <a:xfrm>
              <a:off x="1586" y="816"/>
              <a:ext cx="172" cy="172"/>
              <a:chOff x="1014" y="2736"/>
              <a:chExt cx="288" cy="288"/>
            </a:xfrm>
          </p:grpSpPr>
          <p:sp>
            <p:nvSpPr>
              <p:cNvPr id="56494" name="Oval 174"/>
              <p:cNvSpPr>
                <a:spLocks noChangeAspect="1" noChangeArrowheads="1"/>
              </p:cNvSpPr>
              <p:nvPr/>
            </p:nvSpPr>
            <p:spPr bwMode="auto">
              <a:xfrm>
                <a:off x="1014" y="2736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E"/>
              </a:p>
            </p:txBody>
          </p:sp>
          <p:grpSp>
            <p:nvGrpSpPr>
              <p:cNvPr id="56495" name="Group 175"/>
              <p:cNvGrpSpPr>
                <a:grpSpLocks noChangeAspect="1"/>
              </p:cNvGrpSpPr>
              <p:nvPr/>
            </p:nvGrpSpPr>
            <p:grpSpPr bwMode="auto">
              <a:xfrm>
                <a:off x="1086" y="2808"/>
                <a:ext cx="144" cy="144"/>
                <a:chOff x="1164" y="2796"/>
                <a:chExt cx="144" cy="144"/>
              </a:xfrm>
            </p:grpSpPr>
            <p:sp>
              <p:nvSpPr>
                <p:cNvPr id="56496" name="Line 176"/>
                <p:cNvSpPr>
                  <a:spLocks noChangeAspect="1" noChangeShapeType="1"/>
                </p:cNvSpPr>
                <p:nvPr/>
              </p:nvSpPr>
              <p:spPr bwMode="auto">
                <a:xfrm>
                  <a:off x="1236" y="27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56497" name="Line 177"/>
                <p:cNvSpPr>
                  <a:spLocks noChangeAspect="1" noChangeShapeType="1"/>
                </p:cNvSpPr>
                <p:nvPr/>
              </p:nvSpPr>
              <p:spPr bwMode="auto">
                <a:xfrm rot="5400000">
                  <a:off x="1236" y="27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IE"/>
                </a:p>
              </p:txBody>
            </p:sp>
          </p:grpSp>
        </p:grpSp>
        <p:grpSp>
          <p:nvGrpSpPr>
            <p:cNvPr id="56498" name="Group 178"/>
            <p:cNvGrpSpPr>
              <a:grpSpLocks noChangeAspect="1"/>
            </p:cNvGrpSpPr>
            <p:nvPr/>
          </p:nvGrpSpPr>
          <p:grpSpPr bwMode="auto">
            <a:xfrm>
              <a:off x="1586" y="1220"/>
              <a:ext cx="172" cy="172"/>
              <a:chOff x="1200" y="2976"/>
              <a:chExt cx="288" cy="288"/>
            </a:xfrm>
          </p:grpSpPr>
          <p:sp>
            <p:nvSpPr>
              <p:cNvPr id="56499" name="Oval 179"/>
              <p:cNvSpPr>
                <a:spLocks noChangeAspect="1" noChangeArrowheads="1"/>
              </p:cNvSpPr>
              <p:nvPr/>
            </p:nvSpPr>
            <p:spPr bwMode="auto">
              <a:xfrm>
                <a:off x="1200" y="2976"/>
                <a:ext cx="288" cy="28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E"/>
              </a:p>
            </p:txBody>
          </p:sp>
          <p:sp>
            <p:nvSpPr>
              <p:cNvPr id="56500" name="Line 180"/>
              <p:cNvSpPr>
                <a:spLocks noChangeAspect="1" noChangeShapeType="1"/>
              </p:cNvSpPr>
              <p:nvPr/>
            </p:nvSpPr>
            <p:spPr bwMode="auto">
              <a:xfrm rot="5400000">
                <a:off x="1344" y="3048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E"/>
              </a:p>
            </p:txBody>
          </p:sp>
        </p:grpSp>
        <p:grpSp>
          <p:nvGrpSpPr>
            <p:cNvPr id="56501" name="Group 181"/>
            <p:cNvGrpSpPr>
              <a:grpSpLocks noChangeAspect="1"/>
            </p:cNvGrpSpPr>
            <p:nvPr/>
          </p:nvGrpSpPr>
          <p:grpSpPr bwMode="auto">
            <a:xfrm rot="-10800000">
              <a:off x="2129" y="1220"/>
              <a:ext cx="172" cy="172"/>
              <a:chOff x="1014" y="2736"/>
              <a:chExt cx="288" cy="288"/>
            </a:xfrm>
          </p:grpSpPr>
          <p:sp>
            <p:nvSpPr>
              <p:cNvPr id="56502" name="Oval 182"/>
              <p:cNvSpPr>
                <a:spLocks noChangeAspect="1" noChangeArrowheads="1"/>
              </p:cNvSpPr>
              <p:nvPr/>
            </p:nvSpPr>
            <p:spPr bwMode="auto">
              <a:xfrm>
                <a:off x="1014" y="2736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E"/>
              </a:p>
            </p:txBody>
          </p:sp>
          <p:grpSp>
            <p:nvGrpSpPr>
              <p:cNvPr id="56503" name="Group 183"/>
              <p:cNvGrpSpPr>
                <a:grpSpLocks noChangeAspect="1"/>
              </p:cNvGrpSpPr>
              <p:nvPr/>
            </p:nvGrpSpPr>
            <p:grpSpPr bwMode="auto">
              <a:xfrm>
                <a:off x="1086" y="2808"/>
                <a:ext cx="144" cy="144"/>
                <a:chOff x="1164" y="2796"/>
                <a:chExt cx="144" cy="144"/>
              </a:xfrm>
            </p:grpSpPr>
            <p:sp>
              <p:nvSpPr>
                <p:cNvPr id="56504" name="Line 184"/>
                <p:cNvSpPr>
                  <a:spLocks noChangeAspect="1" noChangeShapeType="1"/>
                </p:cNvSpPr>
                <p:nvPr/>
              </p:nvSpPr>
              <p:spPr bwMode="auto">
                <a:xfrm>
                  <a:off x="1236" y="27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56505" name="Line 185"/>
                <p:cNvSpPr>
                  <a:spLocks noChangeAspect="1" noChangeShapeType="1"/>
                </p:cNvSpPr>
                <p:nvPr/>
              </p:nvSpPr>
              <p:spPr bwMode="auto">
                <a:xfrm rot="5400000">
                  <a:off x="1236" y="27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IE"/>
                </a:p>
              </p:txBody>
            </p:sp>
          </p:grpSp>
        </p:grpSp>
        <p:grpSp>
          <p:nvGrpSpPr>
            <p:cNvPr id="56506" name="Group 186"/>
            <p:cNvGrpSpPr>
              <a:grpSpLocks noChangeAspect="1"/>
            </p:cNvGrpSpPr>
            <p:nvPr/>
          </p:nvGrpSpPr>
          <p:grpSpPr bwMode="auto">
            <a:xfrm rot="-10800000">
              <a:off x="2129" y="816"/>
              <a:ext cx="172" cy="172"/>
              <a:chOff x="1200" y="2976"/>
              <a:chExt cx="288" cy="288"/>
            </a:xfrm>
          </p:grpSpPr>
          <p:sp>
            <p:nvSpPr>
              <p:cNvPr id="56507" name="Oval 187"/>
              <p:cNvSpPr>
                <a:spLocks noChangeAspect="1" noChangeArrowheads="1"/>
              </p:cNvSpPr>
              <p:nvPr/>
            </p:nvSpPr>
            <p:spPr bwMode="auto">
              <a:xfrm>
                <a:off x="1200" y="2976"/>
                <a:ext cx="288" cy="28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E"/>
              </a:p>
            </p:txBody>
          </p:sp>
          <p:sp>
            <p:nvSpPr>
              <p:cNvPr id="56508" name="Line 188"/>
              <p:cNvSpPr>
                <a:spLocks noChangeAspect="1" noChangeShapeType="1"/>
              </p:cNvSpPr>
              <p:nvPr/>
            </p:nvSpPr>
            <p:spPr bwMode="auto">
              <a:xfrm rot="5400000">
                <a:off x="1344" y="3048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E"/>
              </a:p>
            </p:txBody>
          </p:sp>
        </p:grpSp>
        <p:grpSp>
          <p:nvGrpSpPr>
            <p:cNvPr id="56509" name="Group 189"/>
            <p:cNvGrpSpPr>
              <a:grpSpLocks noChangeAspect="1"/>
            </p:cNvGrpSpPr>
            <p:nvPr/>
          </p:nvGrpSpPr>
          <p:grpSpPr bwMode="auto">
            <a:xfrm>
              <a:off x="2672" y="816"/>
              <a:ext cx="172" cy="172"/>
              <a:chOff x="1014" y="2736"/>
              <a:chExt cx="288" cy="288"/>
            </a:xfrm>
          </p:grpSpPr>
          <p:sp>
            <p:nvSpPr>
              <p:cNvPr id="56510" name="Oval 190"/>
              <p:cNvSpPr>
                <a:spLocks noChangeAspect="1" noChangeArrowheads="1"/>
              </p:cNvSpPr>
              <p:nvPr/>
            </p:nvSpPr>
            <p:spPr bwMode="auto">
              <a:xfrm>
                <a:off x="1014" y="2736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E"/>
              </a:p>
            </p:txBody>
          </p:sp>
          <p:grpSp>
            <p:nvGrpSpPr>
              <p:cNvPr id="56511" name="Group 191"/>
              <p:cNvGrpSpPr>
                <a:grpSpLocks noChangeAspect="1"/>
              </p:cNvGrpSpPr>
              <p:nvPr/>
            </p:nvGrpSpPr>
            <p:grpSpPr bwMode="auto">
              <a:xfrm>
                <a:off x="1086" y="2808"/>
                <a:ext cx="144" cy="144"/>
                <a:chOff x="1164" y="2796"/>
                <a:chExt cx="144" cy="144"/>
              </a:xfrm>
            </p:grpSpPr>
            <p:sp>
              <p:nvSpPr>
                <p:cNvPr id="56512" name="Line 192"/>
                <p:cNvSpPr>
                  <a:spLocks noChangeAspect="1" noChangeShapeType="1"/>
                </p:cNvSpPr>
                <p:nvPr/>
              </p:nvSpPr>
              <p:spPr bwMode="auto">
                <a:xfrm>
                  <a:off x="1236" y="27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56513" name="Line 193"/>
                <p:cNvSpPr>
                  <a:spLocks noChangeAspect="1" noChangeShapeType="1"/>
                </p:cNvSpPr>
                <p:nvPr/>
              </p:nvSpPr>
              <p:spPr bwMode="auto">
                <a:xfrm rot="5400000">
                  <a:off x="1236" y="27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IE"/>
                </a:p>
              </p:txBody>
            </p:sp>
          </p:grpSp>
        </p:grpSp>
        <p:grpSp>
          <p:nvGrpSpPr>
            <p:cNvPr id="56514" name="Group 194"/>
            <p:cNvGrpSpPr>
              <a:grpSpLocks noChangeAspect="1"/>
            </p:cNvGrpSpPr>
            <p:nvPr/>
          </p:nvGrpSpPr>
          <p:grpSpPr bwMode="auto">
            <a:xfrm>
              <a:off x="2672" y="1220"/>
              <a:ext cx="172" cy="172"/>
              <a:chOff x="1200" y="2976"/>
              <a:chExt cx="288" cy="288"/>
            </a:xfrm>
          </p:grpSpPr>
          <p:sp>
            <p:nvSpPr>
              <p:cNvPr id="56515" name="Oval 195"/>
              <p:cNvSpPr>
                <a:spLocks noChangeAspect="1" noChangeArrowheads="1"/>
              </p:cNvSpPr>
              <p:nvPr/>
            </p:nvSpPr>
            <p:spPr bwMode="auto">
              <a:xfrm>
                <a:off x="1200" y="2976"/>
                <a:ext cx="288" cy="28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E"/>
              </a:p>
            </p:txBody>
          </p:sp>
          <p:sp>
            <p:nvSpPr>
              <p:cNvPr id="56516" name="Line 196"/>
              <p:cNvSpPr>
                <a:spLocks noChangeAspect="1" noChangeShapeType="1"/>
              </p:cNvSpPr>
              <p:nvPr/>
            </p:nvSpPr>
            <p:spPr bwMode="auto">
              <a:xfrm rot="5400000">
                <a:off x="1344" y="3048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E"/>
              </a:p>
            </p:txBody>
          </p:sp>
        </p:grpSp>
        <p:grpSp>
          <p:nvGrpSpPr>
            <p:cNvPr id="56517" name="Group 197"/>
            <p:cNvGrpSpPr>
              <a:grpSpLocks noChangeAspect="1"/>
            </p:cNvGrpSpPr>
            <p:nvPr/>
          </p:nvGrpSpPr>
          <p:grpSpPr bwMode="auto">
            <a:xfrm rot="-10800000">
              <a:off x="3216" y="1220"/>
              <a:ext cx="172" cy="172"/>
              <a:chOff x="1014" y="2736"/>
              <a:chExt cx="288" cy="288"/>
            </a:xfrm>
          </p:grpSpPr>
          <p:sp>
            <p:nvSpPr>
              <p:cNvPr id="56518" name="Oval 198"/>
              <p:cNvSpPr>
                <a:spLocks noChangeAspect="1" noChangeArrowheads="1"/>
              </p:cNvSpPr>
              <p:nvPr/>
            </p:nvSpPr>
            <p:spPr bwMode="auto">
              <a:xfrm>
                <a:off x="1014" y="2736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E"/>
              </a:p>
            </p:txBody>
          </p:sp>
          <p:grpSp>
            <p:nvGrpSpPr>
              <p:cNvPr id="56519" name="Group 199"/>
              <p:cNvGrpSpPr>
                <a:grpSpLocks noChangeAspect="1"/>
              </p:cNvGrpSpPr>
              <p:nvPr/>
            </p:nvGrpSpPr>
            <p:grpSpPr bwMode="auto">
              <a:xfrm>
                <a:off x="1086" y="2808"/>
                <a:ext cx="144" cy="144"/>
                <a:chOff x="1164" y="2796"/>
                <a:chExt cx="144" cy="144"/>
              </a:xfrm>
            </p:grpSpPr>
            <p:sp>
              <p:nvSpPr>
                <p:cNvPr id="56520" name="Line 200"/>
                <p:cNvSpPr>
                  <a:spLocks noChangeAspect="1" noChangeShapeType="1"/>
                </p:cNvSpPr>
                <p:nvPr/>
              </p:nvSpPr>
              <p:spPr bwMode="auto">
                <a:xfrm>
                  <a:off x="1236" y="27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56521" name="Line 201"/>
                <p:cNvSpPr>
                  <a:spLocks noChangeAspect="1" noChangeShapeType="1"/>
                </p:cNvSpPr>
                <p:nvPr/>
              </p:nvSpPr>
              <p:spPr bwMode="auto">
                <a:xfrm rot="5400000">
                  <a:off x="1236" y="27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IE"/>
                </a:p>
              </p:txBody>
            </p:sp>
          </p:grpSp>
        </p:grpSp>
        <p:grpSp>
          <p:nvGrpSpPr>
            <p:cNvPr id="56522" name="Group 202"/>
            <p:cNvGrpSpPr>
              <a:grpSpLocks noChangeAspect="1"/>
            </p:cNvGrpSpPr>
            <p:nvPr/>
          </p:nvGrpSpPr>
          <p:grpSpPr bwMode="auto">
            <a:xfrm rot="-10800000">
              <a:off x="3216" y="816"/>
              <a:ext cx="172" cy="172"/>
              <a:chOff x="1200" y="2976"/>
              <a:chExt cx="288" cy="288"/>
            </a:xfrm>
          </p:grpSpPr>
          <p:sp>
            <p:nvSpPr>
              <p:cNvPr id="56523" name="Oval 203"/>
              <p:cNvSpPr>
                <a:spLocks noChangeAspect="1" noChangeArrowheads="1"/>
              </p:cNvSpPr>
              <p:nvPr/>
            </p:nvSpPr>
            <p:spPr bwMode="auto">
              <a:xfrm>
                <a:off x="1200" y="2976"/>
                <a:ext cx="288" cy="28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E"/>
              </a:p>
            </p:txBody>
          </p:sp>
          <p:sp>
            <p:nvSpPr>
              <p:cNvPr id="56524" name="Line 204"/>
              <p:cNvSpPr>
                <a:spLocks noChangeAspect="1" noChangeShapeType="1"/>
              </p:cNvSpPr>
              <p:nvPr/>
            </p:nvSpPr>
            <p:spPr bwMode="auto">
              <a:xfrm rot="5400000">
                <a:off x="1344" y="3048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E"/>
              </a:p>
            </p:txBody>
          </p:sp>
        </p:grpSp>
        <p:grpSp>
          <p:nvGrpSpPr>
            <p:cNvPr id="56525" name="Group 205"/>
            <p:cNvGrpSpPr>
              <a:grpSpLocks noChangeAspect="1"/>
            </p:cNvGrpSpPr>
            <p:nvPr/>
          </p:nvGrpSpPr>
          <p:grpSpPr bwMode="auto">
            <a:xfrm>
              <a:off x="776" y="1028"/>
              <a:ext cx="172" cy="172"/>
              <a:chOff x="1200" y="2976"/>
              <a:chExt cx="288" cy="288"/>
            </a:xfrm>
          </p:grpSpPr>
          <p:sp>
            <p:nvSpPr>
              <p:cNvPr id="56526" name="Oval 206"/>
              <p:cNvSpPr>
                <a:spLocks noChangeAspect="1" noChangeArrowheads="1"/>
              </p:cNvSpPr>
              <p:nvPr/>
            </p:nvSpPr>
            <p:spPr bwMode="auto">
              <a:xfrm>
                <a:off x="1200" y="2976"/>
                <a:ext cx="288" cy="28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E"/>
              </a:p>
            </p:txBody>
          </p:sp>
          <p:sp>
            <p:nvSpPr>
              <p:cNvPr id="56527" name="Line 207"/>
              <p:cNvSpPr>
                <a:spLocks noChangeAspect="1" noChangeShapeType="1"/>
              </p:cNvSpPr>
              <p:nvPr/>
            </p:nvSpPr>
            <p:spPr bwMode="auto">
              <a:xfrm rot="5400000">
                <a:off x="1344" y="3048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E"/>
              </a:p>
            </p:txBody>
          </p:sp>
        </p:grpSp>
        <p:grpSp>
          <p:nvGrpSpPr>
            <p:cNvPr id="56528" name="Group 208"/>
            <p:cNvGrpSpPr>
              <a:grpSpLocks noChangeAspect="1"/>
            </p:cNvGrpSpPr>
            <p:nvPr/>
          </p:nvGrpSpPr>
          <p:grpSpPr bwMode="auto">
            <a:xfrm rot="-10800000">
              <a:off x="1319" y="1028"/>
              <a:ext cx="172" cy="172"/>
              <a:chOff x="1200" y="2976"/>
              <a:chExt cx="288" cy="288"/>
            </a:xfrm>
          </p:grpSpPr>
          <p:sp>
            <p:nvSpPr>
              <p:cNvPr id="56529" name="Oval 209"/>
              <p:cNvSpPr>
                <a:spLocks noChangeAspect="1" noChangeArrowheads="1"/>
              </p:cNvSpPr>
              <p:nvPr/>
            </p:nvSpPr>
            <p:spPr bwMode="auto">
              <a:xfrm>
                <a:off x="1200" y="2976"/>
                <a:ext cx="288" cy="28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E"/>
              </a:p>
            </p:txBody>
          </p:sp>
          <p:sp>
            <p:nvSpPr>
              <p:cNvPr id="56530" name="Line 210"/>
              <p:cNvSpPr>
                <a:spLocks noChangeAspect="1" noChangeShapeType="1"/>
              </p:cNvSpPr>
              <p:nvPr/>
            </p:nvSpPr>
            <p:spPr bwMode="auto">
              <a:xfrm rot="5400000">
                <a:off x="1344" y="3048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E"/>
              </a:p>
            </p:txBody>
          </p:sp>
        </p:grpSp>
        <p:grpSp>
          <p:nvGrpSpPr>
            <p:cNvPr id="56531" name="Group 211"/>
            <p:cNvGrpSpPr>
              <a:grpSpLocks noChangeAspect="1"/>
            </p:cNvGrpSpPr>
            <p:nvPr/>
          </p:nvGrpSpPr>
          <p:grpSpPr bwMode="auto">
            <a:xfrm rot="-10800000">
              <a:off x="2405" y="1028"/>
              <a:ext cx="172" cy="172"/>
              <a:chOff x="1200" y="2976"/>
              <a:chExt cx="288" cy="288"/>
            </a:xfrm>
          </p:grpSpPr>
          <p:sp>
            <p:nvSpPr>
              <p:cNvPr id="56532" name="Oval 212"/>
              <p:cNvSpPr>
                <a:spLocks noChangeAspect="1" noChangeArrowheads="1"/>
              </p:cNvSpPr>
              <p:nvPr/>
            </p:nvSpPr>
            <p:spPr bwMode="auto">
              <a:xfrm>
                <a:off x="1200" y="2976"/>
                <a:ext cx="288" cy="28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E"/>
              </a:p>
            </p:txBody>
          </p:sp>
          <p:sp>
            <p:nvSpPr>
              <p:cNvPr id="56533" name="Line 213"/>
              <p:cNvSpPr>
                <a:spLocks noChangeAspect="1" noChangeShapeType="1"/>
              </p:cNvSpPr>
              <p:nvPr/>
            </p:nvSpPr>
            <p:spPr bwMode="auto">
              <a:xfrm rot="5400000">
                <a:off x="1344" y="3048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E"/>
              </a:p>
            </p:txBody>
          </p:sp>
        </p:grpSp>
        <p:grpSp>
          <p:nvGrpSpPr>
            <p:cNvPr id="56534" name="Group 214"/>
            <p:cNvGrpSpPr>
              <a:grpSpLocks noChangeAspect="1"/>
            </p:cNvGrpSpPr>
            <p:nvPr/>
          </p:nvGrpSpPr>
          <p:grpSpPr bwMode="auto">
            <a:xfrm>
              <a:off x="2948" y="1028"/>
              <a:ext cx="172" cy="172"/>
              <a:chOff x="1200" y="2976"/>
              <a:chExt cx="288" cy="288"/>
            </a:xfrm>
          </p:grpSpPr>
          <p:sp>
            <p:nvSpPr>
              <p:cNvPr id="56535" name="Oval 215"/>
              <p:cNvSpPr>
                <a:spLocks noChangeAspect="1" noChangeArrowheads="1"/>
              </p:cNvSpPr>
              <p:nvPr/>
            </p:nvSpPr>
            <p:spPr bwMode="auto">
              <a:xfrm>
                <a:off x="1200" y="2976"/>
                <a:ext cx="288" cy="28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E"/>
              </a:p>
            </p:txBody>
          </p:sp>
          <p:sp>
            <p:nvSpPr>
              <p:cNvPr id="56536" name="Line 216"/>
              <p:cNvSpPr>
                <a:spLocks noChangeAspect="1" noChangeShapeType="1"/>
              </p:cNvSpPr>
              <p:nvPr/>
            </p:nvSpPr>
            <p:spPr bwMode="auto">
              <a:xfrm rot="5400000">
                <a:off x="1344" y="3048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E"/>
              </a:p>
            </p:txBody>
          </p:sp>
        </p:grpSp>
        <p:grpSp>
          <p:nvGrpSpPr>
            <p:cNvPr id="56537" name="Group 217"/>
            <p:cNvGrpSpPr>
              <a:grpSpLocks noChangeAspect="1"/>
            </p:cNvGrpSpPr>
            <p:nvPr/>
          </p:nvGrpSpPr>
          <p:grpSpPr bwMode="auto">
            <a:xfrm rot="-10800000">
              <a:off x="1844" y="1028"/>
              <a:ext cx="172" cy="172"/>
              <a:chOff x="1200" y="2976"/>
              <a:chExt cx="288" cy="288"/>
            </a:xfrm>
          </p:grpSpPr>
          <p:sp>
            <p:nvSpPr>
              <p:cNvPr id="56538" name="Oval 218"/>
              <p:cNvSpPr>
                <a:spLocks noChangeAspect="1" noChangeArrowheads="1"/>
              </p:cNvSpPr>
              <p:nvPr/>
            </p:nvSpPr>
            <p:spPr bwMode="auto">
              <a:xfrm>
                <a:off x="1200" y="2976"/>
                <a:ext cx="288" cy="28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E"/>
              </a:p>
            </p:txBody>
          </p:sp>
          <p:sp>
            <p:nvSpPr>
              <p:cNvPr id="56539" name="Line 219"/>
              <p:cNvSpPr>
                <a:spLocks noChangeAspect="1" noChangeShapeType="1"/>
              </p:cNvSpPr>
              <p:nvPr/>
            </p:nvSpPr>
            <p:spPr bwMode="auto">
              <a:xfrm rot="5400000">
                <a:off x="1344" y="3048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E"/>
              </a:p>
            </p:txBody>
          </p:sp>
        </p:grpSp>
      </p:grpSp>
      <p:sp>
        <p:nvSpPr>
          <p:cNvPr id="56540" name="Text Box 220"/>
          <p:cNvSpPr txBox="1">
            <a:spLocks noChangeArrowheads="1"/>
          </p:cNvSpPr>
          <p:nvPr/>
        </p:nvSpPr>
        <p:spPr bwMode="auto">
          <a:xfrm>
            <a:off x="4572000" y="1985963"/>
            <a:ext cx="440055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6207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6207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6207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6207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6207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6207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6207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6207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6207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2000"/>
              </a:lnSpc>
            </a:pPr>
            <a:r>
              <a:rPr lang="en-US" sz="1800" b="1">
                <a:latin typeface="Century Gothic" pitchFamily="34" charset="0"/>
                <a:cs typeface="Arial" charset="0"/>
              </a:rPr>
              <a:t>_________ added.</a:t>
            </a:r>
          </a:p>
          <a:p>
            <a:pPr>
              <a:lnSpc>
                <a:spcPct val="102000"/>
              </a:lnSpc>
            </a:pPr>
            <a:r>
              <a:rPr lang="en-US" sz="1800" b="1">
                <a:latin typeface="Century Gothic" pitchFamily="34" charset="0"/>
                <a:cs typeface="Arial" charset="0"/>
              </a:rPr>
              <a:t>_________ negative charges than positive charges.</a:t>
            </a:r>
          </a:p>
          <a:p>
            <a:pPr>
              <a:lnSpc>
                <a:spcPct val="102000"/>
              </a:lnSpc>
            </a:pPr>
            <a:endParaRPr lang="en-GB" sz="1800" b="1">
              <a:latin typeface="Century Gothic" pitchFamily="34" charset="0"/>
              <a:cs typeface="Arial" charset="0"/>
            </a:endParaRPr>
          </a:p>
          <a:p>
            <a:pPr>
              <a:lnSpc>
                <a:spcPct val="102000"/>
              </a:lnSpc>
            </a:pPr>
            <a:r>
              <a:rPr lang="en-US" sz="1800" b="1">
                <a:latin typeface="Century Gothic" pitchFamily="34" charset="0"/>
                <a:cs typeface="Arial" charset="0"/>
              </a:rPr>
              <a:t>NOTE:	It is only electrons (negative charges) 	that move.</a:t>
            </a:r>
          </a:p>
          <a:p>
            <a:pPr>
              <a:lnSpc>
                <a:spcPct val="102000"/>
              </a:lnSpc>
            </a:pPr>
            <a:endParaRPr lang="en-US" sz="1800" b="1">
              <a:latin typeface="Century Gothic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168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50" grpId="0" build="p"/>
      <p:bldP spid="56352" grpId="0"/>
      <p:bldP spid="56403" grpId="0"/>
      <p:bldP spid="56445" grpId="0" build="p"/>
      <p:bldP spid="56474" grpId="0"/>
      <p:bldP spid="56540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53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aloughnane</dc:creator>
  <cp:lastModifiedBy>aloughnane</cp:lastModifiedBy>
  <cp:revision>1</cp:revision>
  <dcterms:created xsi:type="dcterms:W3CDTF">2013-01-30T18:25:48Z</dcterms:created>
  <dcterms:modified xsi:type="dcterms:W3CDTF">2013-01-30T18:30:21Z</dcterms:modified>
</cp:coreProperties>
</file>